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vestopedia.com/articles/stocks/12/investing-and-faith.asp#does-faith-based-investing-work"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f6f9948f9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f6f9948f9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f49d8d8c70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gf49d8d8c70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076" name="Google Shape;1076;gf49d8d8c70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f49d8d8c70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gf49d8d8c70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t>FB is fluctuating (in the long run) so it will continue to fluctuate in the next slide</a:t>
            </a:r>
            <a:endParaRPr/>
          </a:p>
        </p:txBody>
      </p:sp>
      <p:sp>
        <p:nvSpPr>
          <p:cNvPr id="1088" name="Google Shape;1088;gf49d8d8c70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f49d8d8c70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f49d8d8c70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7" name="Google Shape;1097;gf49d8d8c70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f49d8d8c70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gf49d8d8c70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t>The trend is increasing -&gt; so it will continue to increase in the next slide</a:t>
            </a:r>
            <a:endParaRPr/>
          </a:p>
        </p:txBody>
      </p:sp>
      <p:sp>
        <p:nvSpPr>
          <p:cNvPr id="1108" name="Google Shape;1108;gf49d8d8c70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f49d8d8c70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f49d8d8c70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 trend is falling here, so it will continue to do that</a:t>
            </a:r>
            <a:endParaRPr/>
          </a:p>
        </p:txBody>
      </p:sp>
      <p:sp>
        <p:nvSpPr>
          <p:cNvPr id="1118" name="Google Shape;1118;gf49d8d8c70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f49d8d8c70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f49d8d8c70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Moral of the story: if the trend of a stock is going up, down, or both, it will likely continue to do that in the next period.</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
              <a:t>The trend is falling here, so it will continue to do that</a:t>
            </a:r>
            <a:endParaRPr/>
          </a:p>
        </p:txBody>
      </p:sp>
      <p:sp>
        <p:nvSpPr>
          <p:cNvPr id="1125" name="Google Shape;1125;gf49d8d8c70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f49d8d8c70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gf49d8d8c70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~same as FB, is fluctuating</a:t>
            </a:r>
            <a:endParaRPr/>
          </a:p>
        </p:txBody>
      </p:sp>
      <p:sp>
        <p:nvSpPr>
          <p:cNvPr id="1131" name="Google Shape;1131;gf49d8d8c70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f49d8d8c70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gf49d8d8c70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~same as FB, is fluctuating</a:t>
            </a:r>
            <a:endParaRPr/>
          </a:p>
        </p:txBody>
      </p:sp>
      <p:sp>
        <p:nvSpPr>
          <p:cNvPr id="1144" name="Google Shape;1144;gf49d8d8c70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f49d8d8c70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5" name="Google Shape;1155;gf49d8d8c70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Moral of the story: if the trend of a stock is going up, down, or both, it will likely continue to do that in the next period.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not always true, in fact , can be the opposite</a:t>
            </a:r>
            <a:endParaRPr/>
          </a:p>
        </p:txBody>
      </p:sp>
      <p:sp>
        <p:nvSpPr>
          <p:cNvPr id="1156" name="Google Shape;1156;gf49d8d8c70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f49d8d8c70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f49d8d8c70_0_1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gf49d8d8c70_0_1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f6f9948f99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f6f9948f99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f6fe627bf5_0_20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f6fe627bf5_0_20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gf6fe627bf5_0_20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f49d8d8c70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f49d8d8c70_0_1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gf49d8d8c70_0_1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f6fe627bf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f6fe627bf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gf6fe627bf5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f49d8d8c70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f49d8d8c70_0_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20040" lvl="0" marL="457200" rtl="0" algn="l">
              <a:spcBef>
                <a:spcPts val="100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Which of the following is true about cash?</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an asset</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can save companies from bankruptcy</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 liability</a:t>
            </a:r>
            <a:endParaRPr sz="1800">
              <a:solidFill>
                <a:srgbClr val="3F3F3F"/>
              </a:solidFill>
              <a:latin typeface="Trebuchet MS"/>
              <a:ea typeface="Trebuchet MS"/>
              <a:cs typeface="Trebuchet MS"/>
              <a:sym typeface="Trebuchet MS"/>
            </a:endParaRPr>
          </a:p>
          <a:p>
            <a:pPr indent="0" lvl="0" marL="457200" rtl="0" algn="l">
              <a:spcBef>
                <a:spcPts val="1000"/>
              </a:spcBef>
              <a:spcAft>
                <a:spcPts val="0"/>
              </a:spcAft>
              <a:buNone/>
            </a:pPr>
            <a:r>
              <a:t/>
            </a:r>
            <a:endParaRPr sz="1800">
              <a:solidFill>
                <a:srgbClr val="3F3F3F"/>
              </a:solidFill>
              <a:latin typeface="Trebuchet MS"/>
              <a:ea typeface="Trebuchet MS"/>
              <a:cs typeface="Trebuchet MS"/>
              <a:sym typeface="Trebuchet MS"/>
            </a:endParaRPr>
          </a:p>
          <a:p>
            <a:pPr indent="0" lvl="0" marL="0" rtl="0" algn="l">
              <a:spcBef>
                <a:spcPts val="1000"/>
              </a:spcBef>
              <a:spcAft>
                <a:spcPts val="0"/>
              </a:spcAft>
              <a:buNone/>
            </a:pPr>
            <a:r>
              <a:rPr lang="en" sz="1800">
                <a:solidFill>
                  <a:srgbClr val="3F3F3F"/>
                </a:solidFill>
                <a:latin typeface="Trebuchet MS"/>
                <a:ea typeface="Trebuchet MS"/>
                <a:cs typeface="Trebuchet MS"/>
                <a:sym typeface="Trebuchet MS"/>
              </a:rPr>
              <a:t>11) what is the benefit of cash flow? </a:t>
            </a:r>
            <a:endParaRPr sz="1800">
              <a:solidFill>
                <a:srgbClr val="3F3F3F"/>
              </a:solidFill>
              <a:latin typeface="Trebuchet MS"/>
              <a:ea typeface="Trebuchet MS"/>
              <a:cs typeface="Trebuchet MS"/>
              <a:sym typeface="Trebuchet MS"/>
            </a:endParaRPr>
          </a:p>
          <a:p>
            <a:pPr indent="-342900" lvl="0" marL="457200" rtl="0" algn="l">
              <a:spcBef>
                <a:spcPts val="100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financially stable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profitable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valuable a company is</a:t>
            </a:r>
            <a:endParaRPr sz="1800">
              <a:solidFill>
                <a:srgbClr val="3F3F3F"/>
              </a:solidFill>
              <a:latin typeface="Trebuchet MS"/>
              <a:ea typeface="Trebuchet MS"/>
              <a:cs typeface="Trebuchet MS"/>
              <a:sym typeface="Trebuchet MS"/>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Difference betwe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are the products important, especially now</a:t>
            </a:r>
            <a:endParaRPr/>
          </a:p>
          <a:p>
            <a:pPr indent="0" lvl="0" marL="0" rtl="0" algn="l">
              <a:spcBef>
                <a:spcPts val="0"/>
              </a:spcBef>
              <a:spcAft>
                <a:spcPts val="0"/>
              </a:spcAft>
              <a:buNone/>
            </a:pPr>
            <a:r>
              <a:rPr lang="en"/>
              <a:t>what do you know about the ceo? iis he responsible? notable</a:t>
            </a:r>
            <a:endParaRPr/>
          </a:p>
          <a:p>
            <a:pPr indent="0" lvl="0" marL="0" rtl="0" algn="l">
              <a:spcBef>
                <a:spcPts val="0"/>
              </a:spcBef>
              <a:spcAft>
                <a:spcPts val="0"/>
              </a:spcAft>
              <a:buNone/>
            </a:pPr>
            <a:r>
              <a:rPr lang="en"/>
              <a:t>what about competitors, how many times have you’ve gove there over bbby? </a:t>
            </a:r>
            <a:endParaRPr/>
          </a:p>
        </p:txBody>
      </p:sp>
      <p:sp>
        <p:nvSpPr>
          <p:cNvPr id="1188" name="Google Shape;1188;gf49d8d8c70_0_1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f6fe627bf5_0_2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f6fe627bf5_0_2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f49d8d8c70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f49d8d8c70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20040" lvl="0" marL="457200" rtl="0" algn="l">
              <a:spcBef>
                <a:spcPts val="100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Which of the following is true about cash?</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an asset</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can save companies from bankruptcy</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 liability</a:t>
            </a:r>
            <a:endParaRPr sz="1800">
              <a:solidFill>
                <a:srgbClr val="3F3F3F"/>
              </a:solidFill>
              <a:latin typeface="Trebuchet MS"/>
              <a:ea typeface="Trebuchet MS"/>
              <a:cs typeface="Trebuchet MS"/>
              <a:sym typeface="Trebuchet MS"/>
            </a:endParaRPr>
          </a:p>
          <a:p>
            <a:pPr indent="0" lvl="0" marL="457200" rtl="0" algn="l">
              <a:spcBef>
                <a:spcPts val="1000"/>
              </a:spcBef>
              <a:spcAft>
                <a:spcPts val="0"/>
              </a:spcAft>
              <a:buNone/>
            </a:pPr>
            <a:r>
              <a:t/>
            </a:r>
            <a:endParaRPr sz="1800">
              <a:solidFill>
                <a:srgbClr val="3F3F3F"/>
              </a:solidFill>
              <a:latin typeface="Trebuchet MS"/>
              <a:ea typeface="Trebuchet MS"/>
              <a:cs typeface="Trebuchet MS"/>
              <a:sym typeface="Trebuchet MS"/>
            </a:endParaRPr>
          </a:p>
          <a:p>
            <a:pPr indent="0" lvl="0" marL="0" rtl="0" algn="l">
              <a:spcBef>
                <a:spcPts val="1000"/>
              </a:spcBef>
              <a:spcAft>
                <a:spcPts val="0"/>
              </a:spcAft>
              <a:buNone/>
            </a:pPr>
            <a:r>
              <a:rPr lang="en" sz="1800">
                <a:solidFill>
                  <a:srgbClr val="3F3F3F"/>
                </a:solidFill>
                <a:latin typeface="Trebuchet MS"/>
                <a:ea typeface="Trebuchet MS"/>
                <a:cs typeface="Trebuchet MS"/>
                <a:sym typeface="Trebuchet MS"/>
              </a:rPr>
              <a:t>11) what is the benefit of cash flow? </a:t>
            </a:r>
            <a:endParaRPr sz="1800">
              <a:solidFill>
                <a:srgbClr val="3F3F3F"/>
              </a:solidFill>
              <a:latin typeface="Trebuchet MS"/>
              <a:ea typeface="Trebuchet MS"/>
              <a:cs typeface="Trebuchet MS"/>
              <a:sym typeface="Trebuchet MS"/>
            </a:endParaRPr>
          </a:p>
          <a:p>
            <a:pPr indent="-342900" lvl="0" marL="457200" rtl="0" algn="l">
              <a:spcBef>
                <a:spcPts val="100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financially stable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profitable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valuable a company is</a:t>
            </a:r>
            <a:endParaRPr sz="1800">
              <a:solidFill>
                <a:srgbClr val="3F3F3F"/>
              </a:solidFill>
              <a:latin typeface="Trebuchet MS"/>
              <a:ea typeface="Trebuchet MS"/>
              <a:cs typeface="Trebuchet MS"/>
              <a:sym typeface="Trebuchet MS"/>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Difference betwe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are the products important, especially now</a:t>
            </a:r>
            <a:endParaRPr/>
          </a:p>
          <a:p>
            <a:pPr indent="0" lvl="0" marL="0" rtl="0" algn="l">
              <a:spcBef>
                <a:spcPts val="0"/>
              </a:spcBef>
              <a:spcAft>
                <a:spcPts val="0"/>
              </a:spcAft>
              <a:buNone/>
            </a:pPr>
            <a:r>
              <a:rPr lang="en"/>
              <a:t>what do you know about the ceo? iis he responsible? notable</a:t>
            </a:r>
            <a:endParaRPr/>
          </a:p>
          <a:p>
            <a:pPr indent="0" lvl="0" marL="0" rtl="0" algn="l">
              <a:spcBef>
                <a:spcPts val="0"/>
              </a:spcBef>
              <a:spcAft>
                <a:spcPts val="0"/>
              </a:spcAft>
              <a:buNone/>
            </a:pPr>
            <a:r>
              <a:rPr lang="en"/>
              <a:t>what about competitors, how many times have you’ve gove there over bbby? </a:t>
            </a:r>
            <a:endParaRPr/>
          </a:p>
        </p:txBody>
      </p:sp>
      <p:sp>
        <p:nvSpPr>
          <p:cNvPr id="1202" name="Google Shape;1202;gf49d8d8c70_0_1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f6fe627bf5_0_3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f6fe627bf5_0_3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f49d8d8c70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f49d8d8c70_0_1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20040" lvl="0" marL="457200" rtl="0" algn="l">
              <a:spcBef>
                <a:spcPts val="100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Which of the following is true about cash?</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an asset</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can save companies from bankruptcy</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 liability</a:t>
            </a:r>
            <a:endParaRPr sz="1800">
              <a:solidFill>
                <a:srgbClr val="3F3F3F"/>
              </a:solidFill>
              <a:latin typeface="Trebuchet MS"/>
              <a:ea typeface="Trebuchet MS"/>
              <a:cs typeface="Trebuchet MS"/>
              <a:sym typeface="Trebuchet MS"/>
            </a:endParaRPr>
          </a:p>
          <a:p>
            <a:pPr indent="0" lvl="0" marL="457200" rtl="0" algn="l">
              <a:spcBef>
                <a:spcPts val="1000"/>
              </a:spcBef>
              <a:spcAft>
                <a:spcPts val="0"/>
              </a:spcAft>
              <a:buNone/>
            </a:pPr>
            <a:r>
              <a:t/>
            </a:r>
            <a:endParaRPr sz="1800">
              <a:solidFill>
                <a:srgbClr val="3F3F3F"/>
              </a:solidFill>
              <a:latin typeface="Trebuchet MS"/>
              <a:ea typeface="Trebuchet MS"/>
              <a:cs typeface="Trebuchet MS"/>
              <a:sym typeface="Trebuchet MS"/>
            </a:endParaRPr>
          </a:p>
          <a:p>
            <a:pPr indent="0" lvl="0" marL="0" rtl="0" algn="l">
              <a:spcBef>
                <a:spcPts val="1000"/>
              </a:spcBef>
              <a:spcAft>
                <a:spcPts val="0"/>
              </a:spcAft>
              <a:buNone/>
            </a:pPr>
            <a:r>
              <a:rPr lang="en" sz="1800">
                <a:solidFill>
                  <a:srgbClr val="3F3F3F"/>
                </a:solidFill>
                <a:latin typeface="Trebuchet MS"/>
                <a:ea typeface="Trebuchet MS"/>
                <a:cs typeface="Trebuchet MS"/>
                <a:sym typeface="Trebuchet MS"/>
              </a:rPr>
              <a:t>11) what is the benefit of cash flow? </a:t>
            </a:r>
            <a:endParaRPr sz="1800">
              <a:solidFill>
                <a:srgbClr val="3F3F3F"/>
              </a:solidFill>
              <a:latin typeface="Trebuchet MS"/>
              <a:ea typeface="Trebuchet MS"/>
              <a:cs typeface="Trebuchet MS"/>
              <a:sym typeface="Trebuchet MS"/>
            </a:endParaRPr>
          </a:p>
          <a:p>
            <a:pPr indent="-342900" lvl="0" marL="457200" rtl="0" algn="l">
              <a:spcBef>
                <a:spcPts val="100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financially stable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profitable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valuable a company is</a:t>
            </a:r>
            <a:endParaRPr sz="1800">
              <a:solidFill>
                <a:srgbClr val="3F3F3F"/>
              </a:solidFill>
              <a:latin typeface="Trebuchet MS"/>
              <a:ea typeface="Trebuchet MS"/>
              <a:cs typeface="Trebuchet MS"/>
              <a:sym typeface="Trebuchet MS"/>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Difference betwe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are the products important, especially now</a:t>
            </a:r>
            <a:endParaRPr/>
          </a:p>
          <a:p>
            <a:pPr indent="0" lvl="0" marL="0" rtl="0" algn="l">
              <a:spcBef>
                <a:spcPts val="0"/>
              </a:spcBef>
              <a:spcAft>
                <a:spcPts val="0"/>
              </a:spcAft>
              <a:buNone/>
            </a:pPr>
            <a:r>
              <a:rPr lang="en"/>
              <a:t>what do you know about the ceo? iis he responsible? notable</a:t>
            </a:r>
            <a:endParaRPr/>
          </a:p>
          <a:p>
            <a:pPr indent="0" lvl="0" marL="0" rtl="0" algn="l">
              <a:spcBef>
                <a:spcPts val="0"/>
              </a:spcBef>
              <a:spcAft>
                <a:spcPts val="0"/>
              </a:spcAft>
              <a:buNone/>
            </a:pPr>
            <a:r>
              <a:rPr lang="en"/>
              <a:t>what about competitors, how many times have you’ve gove there over bbby? </a:t>
            </a:r>
            <a:endParaRPr/>
          </a:p>
        </p:txBody>
      </p:sp>
      <p:sp>
        <p:nvSpPr>
          <p:cNvPr id="1217" name="Google Shape;1217;gf49d8d8c70_0_1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f49d8d8c70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f49d8d8c70_0_1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gf49d8d8c70_0_1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f49d8d8c70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f49d8d8c70_0_1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gf49d8d8c70_0_1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f6f9948f99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f6f9948f99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f49d8d8c70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f49d8d8c70_0_2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20040" lvl="0" marL="457200" rtl="0" algn="l">
              <a:spcBef>
                <a:spcPts val="100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Which of the following is true about cash?</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an asset</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can save companies from bankruptcy</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is a liability</a:t>
            </a:r>
            <a:endParaRPr sz="1800">
              <a:solidFill>
                <a:srgbClr val="3F3F3F"/>
              </a:solidFill>
              <a:latin typeface="Trebuchet MS"/>
              <a:ea typeface="Trebuchet MS"/>
              <a:cs typeface="Trebuchet MS"/>
              <a:sym typeface="Trebuchet MS"/>
            </a:endParaRPr>
          </a:p>
          <a:p>
            <a:pPr indent="0" lvl="0" marL="457200" rtl="0" algn="l">
              <a:spcBef>
                <a:spcPts val="1000"/>
              </a:spcBef>
              <a:spcAft>
                <a:spcPts val="0"/>
              </a:spcAft>
              <a:buNone/>
            </a:pPr>
            <a:r>
              <a:t/>
            </a:r>
            <a:endParaRPr sz="1800">
              <a:solidFill>
                <a:srgbClr val="3F3F3F"/>
              </a:solidFill>
              <a:latin typeface="Trebuchet MS"/>
              <a:ea typeface="Trebuchet MS"/>
              <a:cs typeface="Trebuchet MS"/>
              <a:sym typeface="Trebuchet MS"/>
            </a:endParaRPr>
          </a:p>
          <a:p>
            <a:pPr indent="0" lvl="0" marL="0" rtl="0" algn="l">
              <a:spcBef>
                <a:spcPts val="1000"/>
              </a:spcBef>
              <a:spcAft>
                <a:spcPts val="0"/>
              </a:spcAft>
              <a:buNone/>
            </a:pPr>
            <a:r>
              <a:rPr lang="en" sz="1800">
                <a:solidFill>
                  <a:srgbClr val="3F3F3F"/>
                </a:solidFill>
                <a:latin typeface="Trebuchet MS"/>
                <a:ea typeface="Trebuchet MS"/>
                <a:cs typeface="Trebuchet MS"/>
                <a:sym typeface="Trebuchet MS"/>
              </a:rPr>
              <a:t>11) what is the benefit of cash flow? </a:t>
            </a:r>
            <a:endParaRPr sz="1800">
              <a:solidFill>
                <a:srgbClr val="3F3F3F"/>
              </a:solidFill>
              <a:latin typeface="Trebuchet MS"/>
              <a:ea typeface="Trebuchet MS"/>
              <a:cs typeface="Trebuchet MS"/>
              <a:sym typeface="Trebuchet MS"/>
            </a:endParaRPr>
          </a:p>
          <a:p>
            <a:pPr indent="-342900" lvl="0" marL="457200" rtl="0" algn="l">
              <a:spcBef>
                <a:spcPts val="100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financially stable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profitable a company is</a:t>
            </a:r>
            <a:endParaRPr sz="1800">
              <a:solidFill>
                <a:srgbClr val="3F3F3F"/>
              </a:solidFill>
              <a:latin typeface="Trebuchet MS"/>
              <a:ea typeface="Trebuchet MS"/>
              <a:cs typeface="Trebuchet MS"/>
              <a:sym typeface="Trebuchet MS"/>
            </a:endParaRPr>
          </a:p>
          <a:p>
            <a:pPr indent="-342900" lvl="0" marL="4572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tells you how valuable a company is</a:t>
            </a:r>
            <a:endParaRPr sz="1800">
              <a:solidFill>
                <a:srgbClr val="3F3F3F"/>
              </a:solidFill>
              <a:latin typeface="Trebuchet MS"/>
              <a:ea typeface="Trebuchet MS"/>
              <a:cs typeface="Trebuchet MS"/>
              <a:sym typeface="Trebuchet MS"/>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Difference betwe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are the products important, especially now</a:t>
            </a:r>
            <a:endParaRPr/>
          </a:p>
          <a:p>
            <a:pPr indent="0" lvl="0" marL="0" rtl="0" algn="l">
              <a:spcBef>
                <a:spcPts val="0"/>
              </a:spcBef>
              <a:spcAft>
                <a:spcPts val="0"/>
              </a:spcAft>
              <a:buNone/>
            </a:pPr>
            <a:r>
              <a:rPr lang="en"/>
              <a:t>what do you know about the ceo? iis he responsible? notable</a:t>
            </a:r>
            <a:endParaRPr/>
          </a:p>
          <a:p>
            <a:pPr indent="0" lvl="0" marL="0" rtl="0" algn="l">
              <a:spcBef>
                <a:spcPts val="0"/>
              </a:spcBef>
              <a:spcAft>
                <a:spcPts val="0"/>
              </a:spcAft>
              <a:buNone/>
            </a:pPr>
            <a:r>
              <a:rPr lang="en"/>
              <a:t>what about competitors, how many times have you’ve gove there over bbby? </a:t>
            </a:r>
            <a:endParaRPr/>
          </a:p>
        </p:txBody>
      </p:sp>
      <p:sp>
        <p:nvSpPr>
          <p:cNvPr id="1241" name="Google Shape;1241;gf49d8d8c70_0_2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f49d8d8c70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f49d8d8c70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gf49d8d8c70_0_2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f49d8d8c70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f49d8d8c70_0_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REORDER POINT</a:t>
            </a:r>
            <a:endParaRPr/>
          </a:p>
        </p:txBody>
      </p:sp>
      <p:sp>
        <p:nvSpPr>
          <p:cNvPr id="1256" name="Google Shape;1256;gf49d8d8c70_0_2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f49d8d8c70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f49d8d8c70_0_2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gf49d8d8c70_0_2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f49d8d8c70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f49d8d8c70_0_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gf49d8d8c70_0_2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f49d8d8c70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f49d8d8c70_0_2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sz="1400">
                <a:latin typeface="Trebuchet MS"/>
                <a:ea typeface="Trebuchet MS"/>
                <a:cs typeface="Trebuchet MS"/>
                <a:sym typeface="Trebuchet MS"/>
              </a:rPr>
              <a:t>Balance Statement</a:t>
            </a:r>
            <a:r>
              <a:rPr lang="en" sz="1400">
                <a:latin typeface="Trebuchet MS"/>
                <a:ea typeface="Trebuchet MS"/>
                <a:cs typeface="Trebuchet MS"/>
                <a:sym typeface="Trebuchet MS"/>
              </a:rPr>
              <a:t> - can be used to determine the monetary </a:t>
            </a:r>
            <a:r>
              <a:rPr b="1" lang="en" sz="1400">
                <a:latin typeface="Trebuchet MS"/>
                <a:ea typeface="Trebuchet MS"/>
                <a:cs typeface="Trebuchet MS"/>
                <a:sym typeface="Trebuchet MS"/>
              </a:rPr>
              <a:t>value </a:t>
            </a:r>
            <a:r>
              <a:rPr lang="en" sz="1400">
                <a:latin typeface="Trebuchet MS"/>
                <a:ea typeface="Trebuchet MS"/>
                <a:cs typeface="Trebuchet MS"/>
                <a:sym typeface="Trebuchet MS"/>
              </a:rPr>
              <a:t>of a company in time.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balance because you have assets on one end and liabilities on the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liabilities - where you get your money from? (money influx?) loans</a:t>
            </a:r>
            <a:endParaRPr/>
          </a:p>
          <a:p>
            <a:pPr indent="0" lvl="0" marL="0" rtl="0" algn="l">
              <a:spcBef>
                <a:spcPts val="0"/>
              </a:spcBef>
              <a:spcAft>
                <a:spcPts val="0"/>
              </a:spcAft>
              <a:buNone/>
            </a:pPr>
            <a:r>
              <a:rPr lang="en"/>
              <a:t>assets - how you spend that money (money outpour) - computers? office space?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FOCUS HERE ON ASSETS</a:t>
            </a:r>
            <a:endParaRPr/>
          </a:p>
        </p:txBody>
      </p:sp>
      <p:sp>
        <p:nvSpPr>
          <p:cNvPr id="1277" name="Google Shape;1277;gf49d8d8c70_0_2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f49d8d8c70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f49d8d8c70_0_2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 assets that are here and can be used / sold NOW; non-current - assets yet to come (investments,)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pay attention to TREND of assets over time (where is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companies like APPLE buy companies, this is the sheet used to ascertain value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Three types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to balance statement - which can be used to determine monetary value of company</a:t>
            </a:r>
            <a:endParaRPr/>
          </a:p>
          <a:p>
            <a:pPr indent="0" lvl="0" marL="0" rtl="0" algn="l">
              <a:spcBef>
                <a:spcPts val="0"/>
              </a:spcBef>
              <a:spcAft>
                <a:spcPts val="0"/>
              </a:spcAft>
              <a:buNone/>
            </a:pPr>
            <a:r>
              <a:rPr lang="en"/>
              <a:t>assets -&gt; is monetary of company (desk, chairs, products, etc. - usually tangible things)</a:t>
            </a:r>
            <a:endParaRPr/>
          </a:p>
          <a:p>
            <a:pPr indent="0" lvl="0" marL="0" rtl="0" algn="l">
              <a:spcBef>
                <a:spcPts val="0"/>
              </a:spcBef>
              <a:spcAft>
                <a:spcPts val="0"/>
              </a:spcAft>
              <a:buNone/>
            </a:pPr>
            <a:r>
              <a:rPr lang="en"/>
              <a:t>bbby was stagnate - not notable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assets - give you idea of how much a company owns (value)</a:t>
            </a:r>
            <a:endParaRPr b="1"/>
          </a:p>
          <a:p>
            <a:pPr indent="0" lvl="0" marL="0" rtl="0" algn="l">
              <a:spcBef>
                <a:spcPts val="0"/>
              </a:spcBef>
              <a:spcAft>
                <a:spcPts val="0"/>
              </a:spcAft>
              <a:buNone/>
            </a:pPr>
            <a:r>
              <a:rPr b="1" lang="en"/>
              <a:t>	can be used to determine how much a company costs when buying.</a:t>
            </a:r>
            <a:endParaRPr b="1"/>
          </a:p>
          <a:p>
            <a:pPr indent="0" lvl="0" marL="0" rtl="0" algn="l">
              <a:spcBef>
                <a:spcPts val="0"/>
              </a:spcBef>
              <a:spcAft>
                <a:spcPts val="0"/>
              </a:spcAft>
              <a:buNone/>
            </a:pPr>
            <a:r>
              <a:rPr b="1" lang="en"/>
              <a:t>	If assets are high - more (material) value</a:t>
            </a:r>
            <a:endParaRPr b="1"/>
          </a:p>
          <a:p>
            <a:pPr indent="0" lvl="0" marL="0" rtl="0" algn="l">
              <a:spcBef>
                <a:spcPts val="0"/>
              </a:spcBef>
              <a:spcAft>
                <a:spcPts val="0"/>
              </a:spcAft>
              <a:buNone/>
            </a:pPr>
            <a:r>
              <a:rPr b="1" lang="en"/>
              <a:t>	might want to invest?</a:t>
            </a:r>
            <a:endParaRPr b="1"/>
          </a:p>
          <a:p>
            <a:pPr indent="0" lvl="0" marL="0" rtl="0" algn="l">
              <a:spcBef>
                <a:spcPts val="0"/>
              </a:spcBef>
              <a:spcAft>
                <a:spcPts val="0"/>
              </a:spcAft>
              <a:buNone/>
            </a:pPr>
            <a:r>
              <a:rPr b="1" lang="en"/>
              <a:t>		value here is stag</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missing liabilities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Cash -&gt;</a:t>
            </a:r>
            <a:endParaRPr/>
          </a:p>
          <a:p>
            <a:pPr indent="0" lvl="0" marL="0" rtl="0" algn="l">
              <a:spcBef>
                <a:spcPts val="0"/>
              </a:spcBef>
              <a:spcAft>
                <a:spcPts val="0"/>
              </a:spcAft>
              <a:buNone/>
            </a:pPr>
            <a:r>
              <a:rPr lang="en"/>
              <a:t>Receivables - money that is owed</a:t>
            </a:r>
            <a:endParaRPr/>
          </a:p>
          <a:p>
            <a:pPr indent="0" lvl="0" marL="0" rtl="0" algn="l">
              <a:spcBef>
                <a:spcPts val="0"/>
              </a:spcBef>
              <a:spcAft>
                <a:spcPts val="0"/>
              </a:spcAft>
              <a:buNone/>
            </a:pPr>
            <a:r>
              <a:rPr lang="en"/>
              <a:t>Inventory -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Launch Quick quiz:</a:t>
            </a:r>
            <a:endParaRPr/>
          </a:p>
          <a:p>
            <a:pPr indent="-320040" lvl="0" marL="457200" rtl="0" algn="l">
              <a:spcBef>
                <a:spcPts val="100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is a fundamental analysis?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looking at price trends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looking at things like company revenue</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neither </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both (a/c)</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How do you find net income?</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sales from product minus ALL costs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Profit from other places minus All costs</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is it used for?</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reinvestment into product</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dividends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all of the abobe</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are assets?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cash value of company possession</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money owed to another company</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are liabilities?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cash value of company possession</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money owed to another company</a:t>
            </a:r>
            <a:endParaRPr sz="1800">
              <a:solidFill>
                <a:srgbClr val="3F3F3F"/>
              </a:solidFill>
              <a:latin typeface="Trebuchet MS"/>
              <a:ea typeface="Trebuchet MS"/>
              <a:cs typeface="Trebuchet MS"/>
              <a:sym typeface="Trebuchet MS"/>
            </a:endParaRPr>
          </a:p>
          <a:p>
            <a:pPr indent="0" lvl="0" marL="0" rtl="0" algn="l">
              <a:spcBef>
                <a:spcPts val="0"/>
              </a:spcBef>
              <a:spcAft>
                <a:spcPts val="0"/>
              </a:spcAft>
              <a:buNone/>
            </a:pPr>
            <a:r>
              <a:t/>
            </a:r>
            <a:endParaRPr/>
          </a:p>
        </p:txBody>
      </p:sp>
      <p:sp>
        <p:nvSpPr>
          <p:cNvPr id="1284" name="Google Shape;1284;gf49d8d8c70_0_2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f49d8d8c70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f49d8d8c70_0_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 assets that are here and can be used / sold NOW; non-current - assets yet to come (investments,)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pay attention to TREND of assets over time (where is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companies like APPLE buy companies, this is the sheet used to ascertain value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Three types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to balance statement - which can be used to determine monetary value of company</a:t>
            </a:r>
            <a:endParaRPr/>
          </a:p>
          <a:p>
            <a:pPr indent="0" lvl="0" marL="0" rtl="0" algn="l">
              <a:spcBef>
                <a:spcPts val="0"/>
              </a:spcBef>
              <a:spcAft>
                <a:spcPts val="0"/>
              </a:spcAft>
              <a:buNone/>
            </a:pPr>
            <a:r>
              <a:rPr lang="en"/>
              <a:t>assets -&gt; is monetary of company (desk, chairs, products, etc. - usually tangible things)</a:t>
            </a:r>
            <a:endParaRPr/>
          </a:p>
          <a:p>
            <a:pPr indent="0" lvl="0" marL="0" rtl="0" algn="l">
              <a:spcBef>
                <a:spcPts val="0"/>
              </a:spcBef>
              <a:spcAft>
                <a:spcPts val="0"/>
              </a:spcAft>
              <a:buNone/>
            </a:pPr>
            <a:r>
              <a:rPr lang="en"/>
              <a:t>bbby was stagnate - not notable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assets - give you idea of how much a company owns (value)</a:t>
            </a:r>
            <a:endParaRPr b="1"/>
          </a:p>
          <a:p>
            <a:pPr indent="0" lvl="0" marL="0" rtl="0" algn="l">
              <a:spcBef>
                <a:spcPts val="0"/>
              </a:spcBef>
              <a:spcAft>
                <a:spcPts val="0"/>
              </a:spcAft>
              <a:buNone/>
            </a:pPr>
            <a:r>
              <a:rPr b="1" lang="en"/>
              <a:t>	can be used to determine how much a company costs when buying.</a:t>
            </a:r>
            <a:endParaRPr b="1"/>
          </a:p>
          <a:p>
            <a:pPr indent="0" lvl="0" marL="0" rtl="0" algn="l">
              <a:spcBef>
                <a:spcPts val="0"/>
              </a:spcBef>
              <a:spcAft>
                <a:spcPts val="0"/>
              </a:spcAft>
              <a:buNone/>
            </a:pPr>
            <a:r>
              <a:rPr b="1" lang="en"/>
              <a:t>	If assets are high - more (material) value</a:t>
            </a:r>
            <a:endParaRPr b="1"/>
          </a:p>
          <a:p>
            <a:pPr indent="0" lvl="0" marL="0" rtl="0" algn="l">
              <a:spcBef>
                <a:spcPts val="0"/>
              </a:spcBef>
              <a:spcAft>
                <a:spcPts val="0"/>
              </a:spcAft>
              <a:buNone/>
            </a:pPr>
            <a:r>
              <a:rPr b="1" lang="en"/>
              <a:t>	might want to invest?</a:t>
            </a:r>
            <a:endParaRPr b="1"/>
          </a:p>
          <a:p>
            <a:pPr indent="0" lvl="0" marL="0" rtl="0" algn="l">
              <a:spcBef>
                <a:spcPts val="0"/>
              </a:spcBef>
              <a:spcAft>
                <a:spcPts val="0"/>
              </a:spcAft>
              <a:buNone/>
            </a:pPr>
            <a:r>
              <a:rPr b="1" lang="en"/>
              <a:t>		value here is stag</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missing liabilities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Cash -&gt;</a:t>
            </a:r>
            <a:endParaRPr/>
          </a:p>
          <a:p>
            <a:pPr indent="0" lvl="0" marL="0" rtl="0" algn="l">
              <a:spcBef>
                <a:spcPts val="0"/>
              </a:spcBef>
              <a:spcAft>
                <a:spcPts val="0"/>
              </a:spcAft>
              <a:buNone/>
            </a:pPr>
            <a:r>
              <a:rPr lang="en"/>
              <a:t>Receivables - money that is owed</a:t>
            </a:r>
            <a:endParaRPr/>
          </a:p>
          <a:p>
            <a:pPr indent="0" lvl="0" marL="0" rtl="0" algn="l">
              <a:spcBef>
                <a:spcPts val="0"/>
              </a:spcBef>
              <a:spcAft>
                <a:spcPts val="0"/>
              </a:spcAft>
              <a:buNone/>
            </a:pPr>
            <a:r>
              <a:rPr lang="en"/>
              <a:t>Inventory -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Launch Quick quiz:</a:t>
            </a:r>
            <a:endParaRPr/>
          </a:p>
          <a:p>
            <a:pPr indent="-320040" lvl="0" marL="457200" rtl="0" algn="l">
              <a:spcBef>
                <a:spcPts val="100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is a fundamental analysis?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looking at price trends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looking at things like company revenue</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neither </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both (a/c)</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How do you find net income?</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sales from product minus ALL costs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Profit from other places minus All costs</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is it used for?</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reinvestment into product</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dividends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all of the abobe</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are assets?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cash value of company possession</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money owed to another company</a:t>
            </a:r>
            <a:endParaRPr sz="1800">
              <a:solidFill>
                <a:srgbClr val="3F3F3F"/>
              </a:solidFill>
              <a:latin typeface="Trebuchet MS"/>
              <a:ea typeface="Trebuchet MS"/>
              <a:cs typeface="Trebuchet MS"/>
              <a:sym typeface="Trebuchet MS"/>
            </a:endParaRPr>
          </a:p>
          <a:p>
            <a:pPr indent="-320040" lvl="0" marL="457200" rtl="0" algn="l">
              <a:spcBef>
                <a:spcPts val="0"/>
              </a:spcBef>
              <a:spcAft>
                <a:spcPts val="0"/>
              </a:spcAft>
              <a:buClr>
                <a:srgbClr val="90C226"/>
              </a:buClr>
              <a:buSzPts val="1440"/>
              <a:buFont typeface="Noto Sans Symbols"/>
              <a:buAutoNum type="arabicParenR"/>
            </a:pPr>
            <a:r>
              <a:rPr lang="en" sz="1800">
                <a:solidFill>
                  <a:srgbClr val="3F3F3F"/>
                </a:solidFill>
                <a:latin typeface="Trebuchet MS"/>
                <a:ea typeface="Trebuchet MS"/>
                <a:cs typeface="Trebuchet MS"/>
                <a:sym typeface="Trebuchet MS"/>
              </a:rPr>
              <a:t>What are liabilities?</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cash value of company possession</a:t>
            </a:r>
            <a:endParaRPr sz="1800">
              <a:solidFill>
                <a:srgbClr val="3F3F3F"/>
              </a:solidFill>
              <a:latin typeface="Trebuchet MS"/>
              <a:ea typeface="Trebuchet MS"/>
              <a:cs typeface="Trebuchet MS"/>
              <a:sym typeface="Trebuchet MS"/>
            </a:endParaRPr>
          </a:p>
          <a:p>
            <a:pPr indent="-342900" lvl="1" marL="914400" rtl="0" algn="l">
              <a:spcBef>
                <a:spcPts val="0"/>
              </a:spcBef>
              <a:spcAft>
                <a:spcPts val="0"/>
              </a:spcAft>
              <a:buClr>
                <a:srgbClr val="3F3F3F"/>
              </a:buClr>
              <a:buSzPts val="1800"/>
              <a:buFont typeface="Trebuchet MS"/>
              <a:buAutoNum type="alphaLcParenR"/>
            </a:pPr>
            <a:r>
              <a:rPr lang="en" sz="1800">
                <a:solidFill>
                  <a:srgbClr val="3F3F3F"/>
                </a:solidFill>
                <a:latin typeface="Trebuchet MS"/>
                <a:ea typeface="Trebuchet MS"/>
                <a:cs typeface="Trebuchet MS"/>
                <a:sym typeface="Trebuchet MS"/>
              </a:rPr>
              <a:t>money owed to another company</a:t>
            </a:r>
            <a:endParaRPr sz="1800">
              <a:solidFill>
                <a:srgbClr val="3F3F3F"/>
              </a:solidFill>
              <a:latin typeface="Trebuchet MS"/>
              <a:ea typeface="Trebuchet MS"/>
              <a:cs typeface="Trebuchet MS"/>
              <a:sym typeface="Trebuchet MS"/>
            </a:endParaRPr>
          </a:p>
          <a:p>
            <a:pPr indent="0" lvl="0" marL="0" rtl="0" algn="l">
              <a:spcBef>
                <a:spcPts val="0"/>
              </a:spcBef>
              <a:spcAft>
                <a:spcPts val="0"/>
              </a:spcAft>
              <a:buNone/>
            </a:pPr>
            <a:r>
              <a:t/>
            </a:r>
            <a:endParaRPr/>
          </a:p>
        </p:txBody>
      </p:sp>
      <p:sp>
        <p:nvSpPr>
          <p:cNvPr id="1294" name="Google Shape;1294;gf49d8d8c70_0_2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f49d8d8c70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f49d8d8c70_0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 assets</a:t>
            </a:r>
            <a:endParaRPr/>
          </a:p>
          <a:p>
            <a:pPr indent="0" lvl="0" marL="0" rtl="0" algn="l">
              <a:spcBef>
                <a:spcPts val="0"/>
              </a:spcBef>
              <a:spcAft>
                <a:spcPts val="0"/>
              </a:spcAft>
              <a:buNone/>
            </a:pPr>
            <a:r>
              <a:rPr lang="en"/>
              <a:t>b - liabilities</a:t>
            </a:r>
            <a:endParaRPr/>
          </a:p>
        </p:txBody>
      </p:sp>
      <p:sp>
        <p:nvSpPr>
          <p:cNvPr id="1304" name="Google Shape;1304;gf49d8d8c70_0_2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f49d8d8c70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f49d8d8c70_0_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gf49d8d8c70_0_2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f49d8d8c7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f49d8d8c70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gf49d8d8c70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f49d8d8c70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f49d8d8c70_0_2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gf49d8d8c70_0_2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f49d8d8c70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f49d8d8c70_0_2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 how much cash is generated or spent (net)</a:t>
            </a:r>
            <a:endParaRPr/>
          </a:p>
          <a:p>
            <a:pPr indent="-298450" lvl="0" marL="457200" rtl="0" algn="l">
              <a:spcBef>
                <a:spcPts val="0"/>
              </a:spcBef>
              <a:spcAft>
                <a:spcPts val="0"/>
              </a:spcAft>
              <a:buSzPts val="1100"/>
              <a:buChar char="-"/>
            </a:pPr>
            <a:r>
              <a:rPr lang="en"/>
              <a:t>3 sources of cash flow (we’ll see them)/outflows</a:t>
            </a:r>
            <a:endParaRPr/>
          </a:p>
          <a:p>
            <a:pPr indent="0" lvl="0" marL="0" rtl="0" algn="l">
              <a:spcBef>
                <a:spcPts val="0"/>
              </a:spcBef>
              <a:spcAft>
                <a:spcPts val="0"/>
              </a:spcAft>
              <a:buNone/>
            </a:pPr>
            <a:r>
              <a:t/>
            </a:r>
            <a:endParaRPr/>
          </a:p>
        </p:txBody>
      </p:sp>
      <p:sp>
        <p:nvSpPr>
          <p:cNvPr id="1323" name="Google Shape;1323;gf49d8d8c70_0_2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f49d8d8c7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f49d8d8c7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Was BBY a good company?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sz="1400">
                <a:latin typeface="Trebuchet MS"/>
                <a:ea typeface="Trebuchet MS"/>
                <a:cs typeface="Trebuchet MS"/>
                <a:sym typeface="Trebuchet MS"/>
              </a:rPr>
              <a:t>Income Statement </a:t>
            </a:r>
            <a:r>
              <a:rPr lang="en" sz="1400">
                <a:latin typeface="Trebuchet MS"/>
                <a:ea typeface="Trebuchet MS"/>
                <a:cs typeface="Trebuchet MS"/>
                <a:sym typeface="Trebuchet MS"/>
              </a:rPr>
              <a:t>- Tells you how much </a:t>
            </a:r>
            <a:r>
              <a:rPr b="1" lang="en" sz="1400">
                <a:latin typeface="Trebuchet MS"/>
                <a:ea typeface="Trebuchet MS"/>
                <a:cs typeface="Trebuchet MS"/>
                <a:sym typeface="Trebuchet MS"/>
              </a:rPr>
              <a:t>profit/rev </a:t>
            </a:r>
            <a:r>
              <a:rPr lang="en" sz="1400">
                <a:latin typeface="Trebuchet MS"/>
                <a:ea typeface="Trebuchet MS"/>
                <a:cs typeface="Trebuchet MS"/>
                <a:sym typeface="Trebuchet MS"/>
              </a:rPr>
              <a:t>a company makes</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lang="en" sz="1400">
                <a:latin typeface="Trebuchet MS"/>
                <a:ea typeface="Trebuchet MS"/>
                <a:cs typeface="Trebuchet MS"/>
                <a:sym typeface="Trebuchet MS"/>
              </a:rPr>
              <a:t>revenue is found on top: quarterly rev is given - look at the trend</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lang="en" sz="1400">
                <a:latin typeface="Trebuchet MS"/>
                <a:ea typeface="Trebuchet MS"/>
                <a:cs typeface="Trebuchet MS"/>
                <a:sym typeface="Trebuchet MS"/>
              </a:rPr>
              <a:t>if you want net income (revenue minus cost) look down</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lang="en" sz="1400">
                <a:latin typeface="Trebuchet MS"/>
                <a:ea typeface="Trebuchet MS"/>
                <a:cs typeface="Trebuchet MS"/>
                <a:sym typeface="Trebuchet MS"/>
              </a:rPr>
              <a:t>takeaway looking at both give you a clue for how profitable a company is</a:t>
            </a:r>
            <a:endParaRPr sz="14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lang="en" sz="1400">
                <a:latin typeface="Trebuchet MS"/>
                <a:ea typeface="Trebuchet MS"/>
                <a:cs typeface="Trebuchet MS"/>
                <a:sym typeface="Trebuchet MS"/>
              </a:rPr>
              <a:t>	food for thought - when is revenue more important than net income and vice cersa</a:t>
            </a:r>
            <a:endParaRPr sz="1400">
              <a:latin typeface="Trebuchet MS"/>
              <a:ea typeface="Trebuchet MS"/>
              <a:cs typeface="Trebuchet MS"/>
              <a:sym typeface="Trebuchet MS"/>
            </a:endParaRPr>
          </a:p>
          <a:p>
            <a:pPr indent="0" lvl="0" marL="0" rtl="0" algn="l">
              <a:spcBef>
                <a:spcPts val="0"/>
              </a:spcBef>
              <a:spcAft>
                <a:spcPts val="0"/>
              </a:spcAft>
              <a:buNone/>
            </a:pPr>
            <a:r>
              <a:t/>
            </a:r>
            <a:endParaRPr/>
          </a:p>
          <a:p>
            <a:pPr indent="0" lvl="0" marL="0" rtl="0" algn="l">
              <a:spcBef>
                <a:spcPts val="0"/>
              </a:spcBef>
              <a:spcAft>
                <a:spcPts val="0"/>
              </a:spcAft>
              <a:buNone/>
            </a:pPr>
            <a:r>
              <a:rPr lang="en"/>
              <a:t>Total Revenue - money made from sales of good (towels) </a:t>
            </a:r>
            <a:endParaRPr/>
          </a:p>
          <a:p>
            <a:pPr indent="-298450" lvl="0" marL="457200" rtl="0" algn="l">
              <a:spcBef>
                <a:spcPts val="0"/>
              </a:spcBef>
              <a:spcAft>
                <a:spcPts val="0"/>
              </a:spcAft>
              <a:buSzPts val="1100"/>
              <a:buChar char="-"/>
            </a:pPr>
            <a:r>
              <a:rPr lang="en"/>
              <a:t>stagnates here</a:t>
            </a:r>
            <a:endParaRPr/>
          </a:p>
          <a:p>
            <a:pPr indent="0" lvl="0" marL="0" rtl="0" algn="l">
              <a:spcBef>
                <a:spcPts val="0"/>
              </a:spcBef>
              <a:spcAft>
                <a:spcPts val="0"/>
              </a:spcAft>
              <a:buNone/>
            </a:pPr>
            <a:r>
              <a:rPr lang="en"/>
              <a:t>Cost - cost associated with towel productions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Time permitting:</a:t>
            </a:r>
            <a:endParaRPr b="1"/>
          </a:p>
          <a:p>
            <a:pPr indent="0" lvl="0" marL="0" rtl="0" algn="l">
              <a:spcBef>
                <a:spcPts val="0"/>
              </a:spcBef>
              <a:spcAft>
                <a:spcPts val="0"/>
              </a:spcAft>
              <a:buNone/>
            </a:pPr>
            <a:r>
              <a:rPr lang="en"/>
              <a:t>Revenue - Cost of ALL expenses (ads) = NI </a:t>
            </a:r>
            <a:endParaRPr/>
          </a:p>
          <a:p>
            <a:pPr indent="0" lvl="0" marL="0" rtl="0" algn="l">
              <a:spcBef>
                <a:spcPts val="0"/>
              </a:spcBef>
              <a:spcAft>
                <a:spcPts val="0"/>
              </a:spcAft>
              <a:buNone/>
            </a:pPr>
            <a:r>
              <a:rPr lang="en"/>
              <a:t>	extra cash for reinvestment</a:t>
            </a:r>
            <a:endParaRPr/>
          </a:p>
          <a:p>
            <a:pPr indent="-298450" lvl="0" marL="457200" rtl="0" algn="l">
              <a:spcBef>
                <a:spcPts val="0"/>
              </a:spcBef>
              <a:spcAft>
                <a:spcPts val="0"/>
              </a:spcAft>
              <a:buSzPts val="1100"/>
              <a:buChar char="-"/>
            </a:pPr>
            <a:r>
              <a:rPr lang="en"/>
              <a:t>fluctuate, close to negative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f49d8d8c70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f49d8d8c70_0_3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gf49d8d8c70_0_3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f49d8d8c70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f49d8d8c70_0_3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gf49d8d8c70_0_3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f49d8d8c70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f49d8d8c70_0_3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 how much cash is generated or spent (net)</a:t>
            </a:r>
            <a:endParaRPr/>
          </a:p>
          <a:p>
            <a:pPr indent="-298450" lvl="0" marL="457200" rtl="0" algn="l">
              <a:spcBef>
                <a:spcPts val="0"/>
              </a:spcBef>
              <a:spcAft>
                <a:spcPts val="0"/>
              </a:spcAft>
              <a:buSzPts val="1100"/>
              <a:buChar char="-"/>
            </a:pPr>
            <a:r>
              <a:rPr lang="en"/>
              <a:t>3 sources of cash flow (we’ll see them)/outflows</a:t>
            </a:r>
            <a:endParaRPr/>
          </a:p>
          <a:p>
            <a:pPr indent="0" lvl="0" marL="0" rtl="0" algn="l">
              <a:spcBef>
                <a:spcPts val="0"/>
              </a:spcBef>
              <a:spcAft>
                <a:spcPts val="0"/>
              </a:spcAft>
              <a:buNone/>
            </a:pPr>
            <a:r>
              <a:t/>
            </a:r>
            <a:endParaRPr/>
          </a:p>
        </p:txBody>
      </p:sp>
      <p:sp>
        <p:nvSpPr>
          <p:cNvPr id="1353" name="Google Shape;1353;gf49d8d8c70_0_3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f49d8d8c70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f49d8d8c70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 give an idea of how stable a company is (if likely to bankrupt or no)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End Cash Position =&gt; Operating + Investing + Financin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there’s time, i’ll define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FRE cash flow = cash coming in - accounting for debt/capital/other hidden costs</a:t>
            </a:r>
            <a:endParaRPr/>
          </a:p>
          <a:p>
            <a:pPr indent="0" lvl="0" marL="0" rtl="0" algn="l">
              <a:spcBef>
                <a:spcPts val="0"/>
              </a:spcBef>
              <a:spcAft>
                <a:spcPts val="0"/>
              </a:spcAft>
              <a:buNone/>
            </a:pPr>
            <a:r>
              <a:rPr lang="en"/>
              <a:t>operating - money from operations (selling products)</a:t>
            </a:r>
            <a:endParaRPr/>
          </a:p>
          <a:p>
            <a:pPr indent="0" lvl="0" marL="0" rtl="0" algn="l">
              <a:spcBef>
                <a:spcPts val="0"/>
              </a:spcBef>
              <a:spcAft>
                <a:spcPts val="0"/>
              </a:spcAft>
              <a:buNone/>
            </a:pPr>
            <a:r>
              <a:rPr lang="en"/>
              <a:t>inventory - money from selling land/otther assets</a:t>
            </a:r>
            <a:endParaRPr/>
          </a:p>
          <a:p>
            <a:pPr indent="0" lvl="0" marL="0" rtl="0" algn="l">
              <a:spcBef>
                <a:spcPts val="0"/>
              </a:spcBef>
              <a:spcAft>
                <a:spcPts val="0"/>
              </a:spcAft>
              <a:buNone/>
            </a:pPr>
            <a:r>
              <a:rPr lang="en"/>
              <a:t>financing - money from stocks/bond******chech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&gt;&gt;&gt;&gt;&gt;for bbby cash flow of company increasing ,  a good thing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difference in income ane cash</a:t>
            </a:r>
            <a:endParaRPr/>
          </a:p>
          <a:p>
            <a:pPr indent="0" lvl="0" marL="0" rtl="0" algn="l">
              <a:spcBef>
                <a:spcPts val="0"/>
              </a:spcBef>
              <a:spcAft>
                <a:spcPts val="0"/>
              </a:spcAft>
              <a:buNone/>
            </a:pPr>
            <a:r>
              <a:rPr lang="en"/>
              <a:t>if a company has profit, but its not in cash, its in danger;</a:t>
            </a:r>
            <a:endParaRPr/>
          </a:p>
          <a:p>
            <a:pPr indent="0" lvl="0" marL="0" rtl="0" algn="l">
              <a:spcBef>
                <a:spcPts val="0"/>
              </a:spcBef>
              <a:spcAft>
                <a:spcPts val="0"/>
              </a:spcAft>
              <a:buNone/>
            </a:pPr>
            <a:r>
              <a:rPr lang="en"/>
              <a:t>it cant pay up right away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reflective of the fact taht in the past in was too fail </a:t>
            </a:r>
            <a:endParaRPr/>
          </a:p>
          <a:p>
            <a:pPr indent="-298450" lvl="0" marL="457200" rtl="0" algn="l">
              <a:spcBef>
                <a:spcPts val="0"/>
              </a:spcBef>
              <a:spcAft>
                <a:spcPts val="0"/>
              </a:spcAft>
              <a:buSzPts val="1100"/>
              <a:buChar char="-"/>
            </a:pPr>
            <a:r>
              <a:rPr lang="en"/>
              <a:t>- - - - - - -  - - - -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Before 2020, BBBY had very little growth, would not invest </a:t>
            </a:r>
            <a:endParaRPr/>
          </a:p>
          <a:p>
            <a:pPr indent="0" lvl="0" marL="0" rtl="0" algn="l">
              <a:spcBef>
                <a:spcPts val="0"/>
              </a:spcBef>
              <a:spcAft>
                <a:spcPts val="0"/>
              </a:spcAft>
              <a:buClr>
                <a:schemeClr val="dk1"/>
              </a:buClr>
              <a:buSzPts val="1100"/>
              <a:buFont typeface="Arial"/>
              <a:buNone/>
            </a:pPr>
            <a:r>
              <a:rPr lang="en"/>
              <a:t>but because of increases i showed you, perhaps can lead to profit (IF that’s your goal)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f49d8d8c70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6" name="Google Shape;1366;gf49d8d8c70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Flow - give an idea of how stable a company is (if likely to bankrupt or no)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End Cash Position =&gt; Operating + Investing + Financin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there’s time, i’ll define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FRE cash flow = cash coming in - accounting for debt/capital/other hidden costs</a:t>
            </a:r>
            <a:endParaRPr/>
          </a:p>
          <a:p>
            <a:pPr indent="0" lvl="0" marL="0" rtl="0" algn="l">
              <a:spcBef>
                <a:spcPts val="0"/>
              </a:spcBef>
              <a:spcAft>
                <a:spcPts val="0"/>
              </a:spcAft>
              <a:buNone/>
            </a:pPr>
            <a:r>
              <a:rPr lang="en"/>
              <a:t>operating - money from operations (selling products)</a:t>
            </a:r>
            <a:endParaRPr/>
          </a:p>
          <a:p>
            <a:pPr indent="0" lvl="0" marL="0" rtl="0" algn="l">
              <a:spcBef>
                <a:spcPts val="0"/>
              </a:spcBef>
              <a:spcAft>
                <a:spcPts val="0"/>
              </a:spcAft>
              <a:buNone/>
            </a:pPr>
            <a:r>
              <a:rPr lang="en"/>
              <a:t>inventory - money from selling land/otther assets</a:t>
            </a:r>
            <a:endParaRPr/>
          </a:p>
          <a:p>
            <a:pPr indent="0" lvl="0" marL="0" rtl="0" algn="l">
              <a:spcBef>
                <a:spcPts val="0"/>
              </a:spcBef>
              <a:spcAft>
                <a:spcPts val="0"/>
              </a:spcAft>
              <a:buNone/>
            </a:pPr>
            <a:r>
              <a:rPr lang="en"/>
              <a:t>financing - money from stocks/bond******chech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&gt;&gt;&gt;&gt;&gt;for bbby cash flow of company increasing ,  a good thing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difference in income ane cash</a:t>
            </a:r>
            <a:endParaRPr/>
          </a:p>
          <a:p>
            <a:pPr indent="0" lvl="0" marL="0" rtl="0" algn="l">
              <a:spcBef>
                <a:spcPts val="0"/>
              </a:spcBef>
              <a:spcAft>
                <a:spcPts val="0"/>
              </a:spcAft>
              <a:buNone/>
            </a:pPr>
            <a:r>
              <a:rPr lang="en"/>
              <a:t>if a company has profit, but its not in cash, its in danger;</a:t>
            </a:r>
            <a:endParaRPr/>
          </a:p>
          <a:p>
            <a:pPr indent="0" lvl="0" marL="0" rtl="0" algn="l">
              <a:spcBef>
                <a:spcPts val="0"/>
              </a:spcBef>
              <a:spcAft>
                <a:spcPts val="0"/>
              </a:spcAft>
              <a:buNone/>
            </a:pPr>
            <a:r>
              <a:rPr lang="en"/>
              <a:t>it cant pay up right away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reflective of the fact taht in the past in was too fail </a:t>
            </a:r>
            <a:endParaRPr/>
          </a:p>
          <a:p>
            <a:pPr indent="-298450" lvl="0" marL="457200" rtl="0" algn="l">
              <a:spcBef>
                <a:spcPts val="0"/>
              </a:spcBef>
              <a:spcAft>
                <a:spcPts val="0"/>
              </a:spcAft>
              <a:buSzPts val="1100"/>
              <a:buChar char="-"/>
            </a:pPr>
            <a:r>
              <a:rPr lang="en"/>
              <a:t>- - - - - - -  - - - -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Before 2020, BBBY had very little growth, would not invest </a:t>
            </a:r>
            <a:endParaRPr/>
          </a:p>
          <a:p>
            <a:pPr indent="0" lvl="0" marL="0" rtl="0" algn="l">
              <a:spcBef>
                <a:spcPts val="0"/>
              </a:spcBef>
              <a:spcAft>
                <a:spcPts val="0"/>
              </a:spcAft>
              <a:buClr>
                <a:schemeClr val="dk1"/>
              </a:buClr>
              <a:buSzPts val="1100"/>
              <a:buFont typeface="Arial"/>
              <a:buNone/>
            </a:pPr>
            <a:r>
              <a:rPr lang="en"/>
              <a:t>but because of increases i showed you, perhaps can lead to profit (IF that’s your goal)</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f49d8d8c70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f49d8d8c70_0_3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457200" rtl="0" algn="l">
              <a:spcBef>
                <a:spcPts val="1000"/>
              </a:spcBef>
              <a:spcAft>
                <a:spcPts val="0"/>
              </a:spcAft>
              <a:buClr>
                <a:schemeClr val="dk1"/>
              </a:buClr>
              <a:buSzPts val="1100"/>
              <a:buFont typeface="Arial"/>
              <a:buNone/>
            </a:pPr>
            <a:r>
              <a:t/>
            </a:r>
            <a:endParaRPr sz="1800">
              <a:solidFill>
                <a:srgbClr val="3F3F3F"/>
              </a:solidFill>
              <a:latin typeface="Trebuchet MS"/>
              <a:ea typeface="Trebuchet MS"/>
              <a:cs typeface="Trebuchet MS"/>
              <a:sym typeface="Trebuchet MS"/>
            </a:endParaRPr>
          </a:p>
          <a:p>
            <a:pPr indent="0" lvl="0" marL="0" rtl="0" algn="l">
              <a:spcBef>
                <a:spcPts val="1000"/>
              </a:spcBef>
              <a:spcAft>
                <a:spcPts val="0"/>
              </a:spcAft>
              <a:buClr>
                <a:schemeClr val="dk1"/>
              </a:buClr>
              <a:buSzPts val="1100"/>
              <a:buFont typeface="Arial"/>
              <a:buNone/>
            </a:pPr>
            <a:r>
              <a:t/>
            </a:r>
            <a:endParaRPr sz="1800">
              <a:solidFill>
                <a:srgbClr val="3F3F3F"/>
              </a:solidFill>
              <a:latin typeface="Trebuchet MS"/>
              <a:ea typeface="Trebuchet MS"/>
              <a:cs typeface="Trebuchet MS"/>
              <a:sym typeface="Trebuchet MS"/>
            </a:endParaRPr>
          </a:p>
          <a:p>
            <a:pPr indent="0" lvl="0" marL="0" rtl="0" algn="l">
              <a:spcBef>
                <a:spcPts val="1000"/>
              </a:spcBef>
              <a:spcAft>
                <a:spcPts val="0"/>
              </a:spcAft>
              <a:buClr>
                <a:schemeClr val="dk1"/>
              </a:buClr>
              <a:buSzPts val="1100"/>
              <a:buFont typeface="Arial"/>
              <a:buNone/>
            </a:pPr>
            <a:r>
              <a:t/>
            </a:r>
            <a:endParaRPr sz="1800">
              <a:solidFill>
                <a:srgbClr val="3F3F3F"/>
              </a:solidFill>
              <a:latin typeface="Trebuchet MS"/>
              <a:ea typeface="Trebuchet MS"/>
              <a:cs typeface="Trebuchet MS"/>
              <a:sym typeface="Trebuchet MS"/>
            </a:endParaRPr>
          </a:p>
        </p:txBody>
      </p:sp>
      <p:sp>
        <p:nvSpPr>
          <p:cNvPr id="1374" name="Google Shape;1374;gf49d8d8c70_0_3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f49d8d8c70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f49d8d8c70_0_3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gf49d8d8c70_0_3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f49d8d8c70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f49d8d8c70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gf49d8d8c70_0_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f49d8d8c70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f49d8d8c70_0_3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people look at the trends, but do they also do deep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Where to find this info </a:t>
            </a:r>
            <a:endParaRPr/>
          </a:p>
          <a:p>
            <a:pPr indent="0" lvl="0" marL="0" rtl="0" algn="l">
              <a:spcBef>
                <a:spcPts val="0"/>
              </a:spcBef>
              <a:spcAft>
                <a:spcPts val="0"/>
              </a:spcAft>
              <a:buNone/>
            </a:pPr>
            <a:r>
              <a:rPr lang="en"/>
              <a:t>MOst finance sites</a:t>
            </a:r>
            <a:endParaRPr/>
          </a:p>
          <a:p>
            <a:pPr indent="0" lvl="0" marL="0" rtl="0" algn="l">
              <a:spcBef>
                <a:spcPts val="0"/>
              </a:spcBef>
              <a:spcAft>
                <a:spcPts val="0"/>
              </a:spcAft>
              <a:buNone/>
            </a:pPr>
            <a:r>
              <a:rPr lang="en"/>
              <a:t>also, the</a:t>
            </a:r>
            <a:r>
              <a:rPr b="1" lang="en"/>
              <a:t> 10K or 10Q</a:t>
            </a:r>
            <a:endParaRPr b="1"/>
          </a:p>
        </p:txBody>
      </p:sp>
      <p:sp>
        <p:nvSpPr>
          <p:cNvPr id="1387" name="Google Shape;1387;gf49d8d8c70_0_3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f49d8d8c70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f49d8d8c70_0_3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gf49d8d8c70_0_38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f49d8d8c70_0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f49d8d8c70_0_3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gf49d8d8c70_0_37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f7081d8a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f7081d8a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edf370037a_0_1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edf370037a_0_1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edf370037a_0_2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edf370037a_0_2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e187cc35a2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e187cc35a2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Until 2020, price stayed low</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db6b043ec1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db6b043ec1_0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was the price increase from Jan 26-27; Climbed from 150 to 347;  to the nearest tens, what was the increase?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350-150 = </a:t>
            </a:r>
            <a:endParaRPr/>
          </a:p>
        </p:txBody>
      </p:sp>
      <p:sp>
        <p:nvSpPr>
          <p:cNvPr id="1427" name="Google Shape;1427;gdb6b043ec1_0_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edf370037a_0_2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3" name="Google Shape;1433;gedf370037a_0_2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db6b043ec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db6b043ec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f6fe627bf5_0_7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gf6fe627bf5_0_7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20040" lvl="0" marL="457200" rtl="0" algn="l">
              <a:spcBef>
                <a:spcPts val="1000"/>
              </a:spcBef>
              <a:spcAft>
                <a:spcPts val="0"/>
              </a:spcAft>
              <a:buClr>
                <a:srgbClr val="90C226"/>
              </a:buClr>
              <a:buSzPts val="1440"/>
              <a:buFont typeface="Noto Sans Symbols"/>
              <a:buChar char="-"/>
            </a:pPr>
            <a:r>
              <a:rPr lang="en" sz="1800">
                <a:solidFill>
                  <a:srgbClr val="3F3F3F"/>
                </a:solidFill>
                <a:latin typeface="Trebuchet MS"/>
                <a:ea typeface="Trebuchet MS"/>
                <a:cs typeface="Trebuchet MS"/>
                <a:sym typeface="Trebuchet MS"/>
              </a:rPr>
              <a:t> Does not take into account other things, like how much the company makes or the value of its products/services (i.e. - fast food).</a:t>
            </a:r>
            <a:endParaRPr/>
          </a:p>
        </p:txBody>
      </p:sp>
      <p:sp>
        <p:nvSpPr>
          <p:cNvPr id="1041" name="Google Shape;1041;gf6fe627bf5_0_7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db6b043ec1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db6b043ec1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Market </a:t>
            </a:r>
            <a:r>
              <a:rPr b="1" lang="en"/>
              <a:t>manipulation</a:t>
            </a:r>
            <a:r>
              <a:rPr b="1" lang="en"/>
              <a:t> - the intentional raising or falling of price due to people buying/selling in bulk</a:t>
            </a:r>
            <a:endParaRPr b="1"/>
          </a:p>
          <a:p>
            <a:pPr indent="0" lvl="0" marL="0" rtl="0" algn="l">
              <a:spcBef>
                <a:spcPts val="0"/>
              </a:spcBef>
              <a:spcAft>
                <a:spcPts val="0"/>
              </a:spcAft>
              <a:buNone/>
            </a:pPr>
            <a:r>
              <a:rPr b="1" lang="en"/>
              <a:t>	Causes </a:t>
            </a:r>
            <a:r>
              <a:rPr b="1" lang="en"/>
              <a:t>people</a:t>
            </a:r>
            <a:r>
              <a:rPr b="1" lang="en"/>
              <a:t> to buy and sell panickedly</a:t>
            </a:r>
            <a:endParaRPr b="1"/>
          </a:p>
          <a:p>
            <a:pPr indent="0" lvl="0" marL="0" rtl="0" algn="l">
              <a:spcBef>
                <a:spcPts val="0"/>
              </a:spcBef>
              <a:spcAft>
                <a:spcPts val="0"/>
              </a:spcAft>
              <a:buNone/>
            </a:pPr>
            <a:r>
              <a:t/>
            </a:r>
            <a:endParaRPr b="1"/>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e1e77bf2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3" name="Google Shape;1453;ge1e77bf2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yahoo news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nows there a trickle effect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Company saved fr!!!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Will GameStop will grow? Can we trust the new amazon team? If same strategy, maybe bad???</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f6fe627bf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f6fe627bf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f6fe627bf5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f6fe627bf5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e581d071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ge581d071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e54c9fe5c0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1" name="Google Shape;1481;ge54c9fe5c0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db6b043ec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db6b043ec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 Gamestop over/undervalued?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Answers in the chat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db6b043ec1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db6b043ec1_0_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r>
              <a:rPr lang="en"/>
              <a:t>nd unlike with APPl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sz="1400">
              <a:solidFill>
                <a:srgbClr val="666666"/>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666666"/>
                </a:solidFill>
              </a:rPr>
              <a:t>-&gt; observ:</a:t>
            </a:r>
            <a:endParaRPr sz="1400">
              <a:solidFill>
                <a:srgbClr val="666666"/>
              </a:solidFill>
            </a:endParaRPr>
          </a:p>
          <a:p>
            <a:pPr indent="0" lvl="0" marL="0" rtl="0" algn="l">
              <a:lnSpc>
                <a:spcPct val="115000"/>
              </a:lnSpc>
              <a:spcBef>
                <a:spcPts val="1600"/>
              </a:spcBef>
              <a:spcAft>
                <a:spcPts val="0"/>
              </a:spcAft>
              <a:buClr>
                <a:schemeClr val="dk1"/>
              </a:buClr>
              <a:buSzPts val="1100"/>
              <a:buFont typeface="Arial"/>
              <a:buNone/>
            </a:pPr>
            <a:r>
              <a:rPr lang="en" sz="1400">
                <a:solidFill>
                  <a:srgbClr val="666666"/>
                </a:solidFill>
              </a:rPr>
              <a:t>	the market is truly powerful (who knows how many people traded in it?) </a:t>
            </a:r>
            <a:endParaRPr sz="1400">
              <a:solidFill>
                <a:srgbClr val="666666"/>
              </a:solidFill>
            </a:endParaRPr>
          </a:p>
          <a:p>
            <a:pPr indent="0" lvl="0" marL="0" rtl="0" algn="l">
              <a:spcBef>
                <a:spcPts val="1600"/>
              </a:spcBef>
              <a:spcAft>
                <a:spcPts val="0"/>
              </a:spcAft>
              <a:buNone/>
            </a:pPr>
            <a:r>
              <a:t/>
            </a:r>
            <a:endParaRPr/>
          </a:p>
        </p:txBody>
      </p:sp>
      <p:sp>
        <p:nvSpPr>
          <p:cNvPr id="1495" name="Google Shape;1495;gdb6b043ec1_0_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f6f9652e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f6f9652e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f6fe627bf5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f6fe627bf5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f49d8d8c7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f49d8d8c70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finding profitable companies </a:t>
            </a:r>
            <a:endParaRPr/>
          </a:p>
          <a:p>
            <a:pPr indent="0" lvl="0" marL="0" rtl="0" algn="l">
              <a:lnSpc>
                <a:spcPct val="100000"/>
              </a:lnSpc>
              <a:spcBef>
                <a:spcPts val="0"/>
              </a:spcBef>
              <a:spcAft>
                <a:spcPts val="0"/>
              </a:spcAft>
              <a:buSzPts val="1400"/>
              <a:buNone/>
            </a:pPr>
            <a:r>
              <a:rPr lang="en"/>
              <a:t>	learn to look at trend, </a:t>
            </a:r>
            <a:endParaRPr/>
          </a:p>
          <a:p>
            <a:pPr indent="0" lvl="0" marL="0" rtl="0" algn="l">
              <a:lnSpc>
                <a:spcPct val="100000"/>
              </a:lnSpc>
              <a:spcBef>
                <a:spcPts val="0"/>
              </a:spcBef>
              <a:spcAft>
                <a:spcPts val="0"/>
              </a:spcAft>
              <a:buSzPts val="1400"/>
              <a:buNone/>
            </a:pPr>
            <a:r>
              <a:rPr lang="en"/>
              <a:t>	patterns (not company) can dictate price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For this activity, I show you a stock chart like the above, cover up half of it, and have you decide whether or not the trend will move up or down based on the trend that you see.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trick: try to look for patterns!</a:t>
            </a:r>
            <a:endParaRPr/>
          </a:p>
        </p:txBody>
      </p:sp>
      <p:sp>
        <p:nvSpPr>
          <p:cNvPr id="1048" name="Google Shape;1048;gf49d8d8c70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f6fe627bf5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f6fe627bf5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f6fe627bf5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f6fe627bf5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f6fe627bf5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f6fe627bf5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f2037d7a2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f2037d7a2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f6fe627bf5_0_4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f6fe627bf5_0_47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gf6fe627bf5_0_47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f7bc8cd40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f7bc8cd40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f49d8d8c70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f49d8d8c70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gf49d8d8c70_0_38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f6fe627bf5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5" name="Google Shape;1555;gf6fe627bf5_0_1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to know as your fa might apply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you’re concerned look at ESG stocks - </a:t>
            </a:r>
            <a:endParaRPr/>
          </a:p>
          <a:p>
            <a:pPr indent="0" lvl="0" marL="0" rtl="0" algn="l">
              <a:spcBef>
                <a:spcPts val="0"/>
              </a:spcBef>
              <a:spcAft>
                <a:spcPts val="0"/>
              </a:spcAft>
              <a:buNone/>
            </a:pPr>
            <a:r>
              <a:rPr lang="en"/>
              <a:t>acronym</a:t>
            </a:r>
            <a:endParaRPr/>
          </a:p>
          <a:p>
            <a:pPr indent="0" lvl="0" marL="0" rtl="0" algn="l">
              <a:spcBef>
                <a:spcPts val="0"/>
              </a:spcBef>
              <a:spcAft>
                <a:spcPts val="0"/>
              </a:spcAft>
              <a:buNone/>
            </a:pPr>
            <a:r>
              <a:rPr lang="en"/>
              <a:t>ESG stocks are known for being sustainable and good corporate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go deeper, her’s what each things means: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 f4 social - axon, microsoft, tech in general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theses are just companies that can used as an example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4govt - are the leaders looking out for themselves or company</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There mtfs that screen so no need to do the reseach</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what are companies you consider to be ESG and undervalued/overvalued; we can talk about it??</a:t>
            </a:r>
            <a:endParaRPr/>
          </a:p>
        </p:txBody>
      </p:sp>
      <p:sp>
        <p:nvSpPr>
          <p:cNvPr id="1556" name="Google Shape;1556;gf6fe627bf5_0_1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f6fe627bf5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2" name="Google Shape;1562;gf6fe627bf5_0_1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https://www.investopedia.com/articles/stocks/12/investing-and-faith.asp#does-faith-based-investing-work</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mtfs that screen so no need to do the reseach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idea is to show you how varied companies can be, and how you can choose the stock that you desire</a:t>
            </a:r>
            <a:endParaRPr/>
          </a:p>
        </p:txBody>
      </p:sp>
      <p:sp>
        <p:nvSpPr>
          <p:cNvPr id="1563" name="Google Shape;1563;gf6fe627bf5_0_17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f6fe627bf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f6fe627bf5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f49d8d8c7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f49d8d8c70_0_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gf49d8d8c70_0_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f6fe627bf5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f6fe627bf5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share gives you one vote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someone owns more than 50% of company-- they can basically control the firm (i.e FB)</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f6fe627bf5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1" name="Google Shape;1581;gf6fe627bf5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f6fe627bf5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f6fe627bf5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degrees is lethal ; this measures wet bulb temperatures (takes into account humidity, not just raw temperature) We see that parts of southern hemisphere are at risk…..this is one argument to make for divestment from fossil fuels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Enphase, renewable energy group, solar edge  -&gt; avoid investing TOO much into companies (rio tinto, Exxon,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f6fe627bf5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f6fe627bf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f6fe627bf5_0_4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f6fe627bf5_0_4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edf37003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6" name="Google Shape;1606;gedf37003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edf370037a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edf370037a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e187cc35a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e187cc35a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Technically speaking, linear increase for year, only now looks like its been stagnate; Not hard to see an increasing trend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Apple </a:t>
            </a:r>
            <a:r>
              <a:rPr lang="en"/>
              <a:t>mirrors the economy pretty well (if economy up then apple and vice)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Growth is slow</a:t>
            </a:r>
            <a:endParaRPr/>
          </a:p>
          <a:p>
            <a:pPr indent="0" lvl="0" marL="0" rtl="0" algn="l">
              <a:spcBef>
                <a:spcPts val="0"/>
              </a:spcBef>
              <a:spcAft>
                <a:spcPts val="0"/>
              </a:spcAft>
              <a:buNone/>
            </a:pPr>
            <a:r>
              <a:rPr lang="en"/>
              <a:t>Not volatile</a:t>
            </a:r>
            <a:endParaRPr/>
          </a:p>
          <a:p>
            <a:pPr indent="0" lvl="0" marL="0" rtl="0" algn="l">
              <a:spcBef>
                <a:spcPts val="0"/>
              </a:spcBef>
              <a:spcAft>
                <a:spcPts val="0"/>
              </a:spcAft>
              <a:buNone/>
            </a:pPr>
            <a:r>
              <a:rPr lang="en"/>
              <a:t>Is OK, but best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Short term vs long term </a:t>
            </a:r>
            <a:r>
              <a:rPr b="1" lang="en"/>
              <a:t>Vs midterm</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Short- term stagnate</a:t>
            </a:r>
            <a:endParaRPr b="1"/>
          </a:p>
          <a:p>
            <a:pPr indent="0" lvl="0" marL="0" rtl="0" algn="l">
              <a:spcBef>
                <a:spcPts val="0"/>
              </a:spcBef>
              <a:spcAft>
                <a:spcPts val="0"/>
              </a:spcAft>
              <a:buNone/>
            </a:pPr>
            <a:r>
              <a:rPr b="1" lang="en"/>
              <a:t>Mid-term stagnate</a:t>
            </a:r>
            <a:endParaRPr b="1"/>
          </a:p>
          <a:p>
            <a:pPr indent="0" lvl="0" marL="0" rtl="0" algn="l">
              <a:spcBef>
                <a:spcPts val="0"/>
              </a:spcBef>
              <a:spcAft>
                <a:spcPts val="0"/>
              </a:spcAft>
              <a:buNone/>
            </a:pPr>
            <a:r>
              <a:rPr b="1" lang="en"/>
              <a:t>Better for long term; not short/middle</a:t>
            </a:r>
            <a:endParaRPr b="1"/>
          </a:p>
          <a:p>
            <a:pPr indent="0" lvl="0" marL="0" rtl="0" algn="l">
              <a:spcBef>
                <a:spcPts val="0"/>
              </a:spcBef>
              <a:spcAft>
                <a:spcPts val="0"/>
              </a:spcAft>
              <a:buNone/>
            </a:pPr>
            <a:r>
              <a:rPr lang="en"/>
              <a:t>Looks like it will grow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 at the patterns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Small chance it wont (overvalued)?</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Where do you think price will go?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Profit if invested 2020</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edf370037a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3" name="Google Shape;1623;gedf370037a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d7cba933d0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d7cba933d0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 talk about latest brands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a:t>
            </a:r>
            <a:r>
              <a:rPr lang="en"/>
              <a:t>doesn't</a:t>
            </a:r>
            <a:r>
              <a:rPr lang="en"/>
              <a:t> own apple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like tesla, has its controversies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f49d8d8c70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f49d8d8c70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 argue that it mostly stayed the same (if it went up it was by little); </a:t>
            </a:r>
            <a:endParaRPr/>
          </a:p>
          <a:p>
            <a:pPr indent="0" lvl="0" marL="0" rtl="0" algn="l">
              <a:spcBef>
                <a:spcPts val="0"/>
              </a:spcBef>
              <a:spcAft>
                <a:spcPts val="0"/>
              </a:spcAft>
              <a:buNone/>
            </a:pPr>
            <a:r>
              <a:rPr lang="en"/>
              <a:t>you can probably argue the otherway</a:t>
            </a:r>
            <a:endParaRPr/>
          </a:p>
        </p:txBody>
      </p:sp>
      <p:sp>
        <p:nvSpPr>
          <p:cNvPr id="1069" name="Google Shape;1069;gf49d8d8c70_0_2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e7dd9ca62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6" name="Google Shape;1636;ge7dd9ca62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 talk about latest brands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doesn't own apple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like tesla, has its controversies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dc30444d0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dc30444d0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3rd person shooter game, play up to 99 other people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Lashback from EPIC games,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than 2bn taken from epic games possibly? Is this ok?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Collected high fees - true possible for other apps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gd961e790b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2" name="Google Shape;1652;gd961e790b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accusations include: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Easily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it a monopoly? Should apple be dealt with? What will the outcome be?</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e7393aa3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e7393aa3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tax on internet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ge47c15dc8f_0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4" name="Google Shape;1664;ge47c15dc8f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category has linear / stable trend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are the trends you guys see in this chart?</a:t>
            </a:r>
            <a:endParaRPr/>
          </a:p>
          <a:p>
            <a:pPr indent="0" lvl="0" marL="0" rtl="0" algn="l">
              <a:spcBef>
                <a:spcPts val="0"/>
              </a:spcBef>
              <a:spcAft>
                <a:spcPts val="0"/>
              </a:spcAft>
              <a:buNone/>
            </a:pPr>
            <a:r>
              <a:rPr lang="en"/>
              <a:t>No red flags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1" name="Shape 1671"/>
        <p:cNvGrpSpPr/>
        <p:nvPr/>
      </p:nvGrpSpPr>
      <p:grpSpPr>
        <a:xfrm>
          <a:off x="0" y="0"/>
          <a:ext cx="0" cy="0"/>
          <a:chOff x="0" y="0"/>
          <a:chExt cx="0" cy="0"/>
        </a:xfrm>
      </p:grpSpPr>
      <p:sp>
        <p:nvSpPr>
          <p:cNvPr id="1672" name="Google Shape;1672;gedf93de7ab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3" name="Google Shape;1673;gedf93de7ab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e187cc35a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e187cc35a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gradFill>
            <a:gsLst>
              <a:gs pos="0">
                <a:srgbClr val="7F7F7F"/>
              </a:gs>
              <a:gs pos="78000">
                <a:srgbClr val="3F3F3F"/>
              </a:gs>
              <a:gs pos="100000">
                <a:srgbClr val="262626"/>
              </a:gs>
            </a:gsLst>
            <a:lin ang="5400012"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p13"/>
          <p:cNvSpPr/>
          <p:nvPr/>
        </p:nvSpPr>
        <p:spPr>
          <a:xfrm rot="10800000">
            <a:off x="3262212" y="0"/>
            <a:ext cx="1309800" cy="1088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flipH="1" rot="10800000">
            <a:off x="4572012" y="0"/>
            <a:ext cx="1309800" cy="1088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flipH="1" rot="10800000">
            <a:off x="4572012" y="0"/>
            <a:ext cx="1309800" cy="1088100"/>
          </a:xfrm>
          <a:prstGeom prst="rtTriangle">
            <a:avLst/>
          </a:prstGeom>
          <a:solidFill>
            <a:srgbClr val="000000">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1130100" y="1397138"/>
            <a:ext cx="6883800" cy="1658100"/>
          </a:xfrm>
          <a:prstGeom prst="rect">
            <a:avLst/>
          </a:prstGeom>
          <a:noFill/>
        </p:spPr>
        <p:txBody>
          <a:bodyPr anchorCtr="0" anchor="b" bIns="91425" lIns="91425" spcFirstLastPara="1" rIns="91425" wrap="square" tIns="91425">
            <a:norm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56" name="Google Shape;56;p13"/>
          <p:cNvSpPr txBox="1"/>
          <p:nvPr>
            <p:ph idx="1" type="subTitle"/>
          </p:nvPr>
        </p:nvSpPr>
        <p:spPr>
          <a:xfrm>
            <a:off x="1130100" y="3196163"/>
            <a:ext cx="6883800" cy="550200"/>
          </a:xfrm>
          <a:prstGeom prst="rect">
            <a:avLst/>
          </a:prstGeom>
          <a:noFill/>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2000"/>
              <a:buNone/>
              <a:defRPr sz="2000">
                <a:solidFill>
                  <a:srgbClr val="FFFFFF"/>
                </a:solidFill>
              </a:defRPr>
            </a:lvl1pPr>
            <a:lvl2pPr lvl="1" algn="ctr">
              <a:lnSpc>
                <a:spcPct val="100000"/>
              </a:lnSpc>
              <a:spcBef>
                <a:spcPts val="0"/>
              </a:spcBef>
              <a:spcAft>
                <a:spcPts val="0"/>
              </a:spcAft>
              <a:buClr>
                <a:srgbClr val="FFFFFF"/>
              </a:buClr>
              <a:buSzPts val="2000"/>
              <a:buNone/>
              <a:defRPr sz="2000">
                <a:solidFill>
                  <a:srgbClr val="FFFFFF"/>
                </a:solidFill>
              </a:defRPr>
            </a:lvl2pPr>
            <a:lvl3pPr lvl="2" algn="ctr">
              <a:lnSpc>
                <a:spcPct val="100000"/>
              </a:lnSpc>
              <a:spcBef>
                <a:spcPts val="0"/>
              </a:spcBef>
              <a:spcAft>
                <a:spcPts val="0"/>
              </a:spcAft>
              <a:buClr>
                <a:srgbClr val="FFFFFF"/>
              </a:buClr>
              <a:buSzPts val="2000"/>
              <a:buNone/>
              <a:defRPr sz="2000">
                <a:solidFill>
                  <a:srgbClr val="FFFFFF"/>
                </a:solidFill>
              </a:defRPr>
            </a:lvl3pPr>
            <a:lvl4pPr lvl="3" algn="ctr">
              <a:lnSpc>
                <a:spcPct val="100000"/>
              </a:lnSpc>
              <a:spcBef>
                <a:spcPts val="0"/>
              </a:spcBef>
              <a:spcAft>
                <a:spcPts val="0"/>
              </a:spcAft>
              <a:buClr>
                <a:srgbClr val="FFFFFF"/>
              </a:buClr>
              <a:buSzPts val="2000"/>
              <a:buNone/>
              <a:defRPr sz="2000">
                <a:solidFill>
                  <a:srgbClr val="FFFFFF"/>
                </a:solidFill>
              </a:defRPr>
            </a:lvl4pPr>
            <a:lvl5pPr lvl="4" algn="ctr">
              <a:lnSpc>
                <a:spcPct val="100000"/>
              </a:lnSpc>
              <a:spcBef>
                <a:spcPts val="0"/>
              </a:spcBef>
              <a:spcAft>
                <a:spcPts val="0"/>
              </a:spcAft>
              <a:buClr>
                <a:srgbClr val="FFFFFF"/>
              </a:buClr>
              <a:buSzPts val="2000"/>
              <a:buNone/>
              <a:defRPr sz="2000">
                <a:solidFill>
                  <a:srgbClr val="FFFFFF"/>
                </a:solidFill>
              </a:defRPr>
            </a:lvl5pPr>
            <a:lvl6pPr lvl="5" algn="ctr">
              <a:lnSpc>
                <a:spcPct val="100000"/>
              </a:lnSpc>
              <a:spcBef>
                <a:spcPts val="0"/>
              </a:spcBef>
              <a:spcAft>
                <a:spcPts val="0"/>
              </a:spcAft>
              <a:buClr>
                <a:srgbClr val="FFFFFF"/>
              </a:buClr>
              <a:buSzPts val="2000"/>
              <a:buNone/>
              <a:defRPr sz="2000">
                <a:solidFill>
                  <a:srgbClr val="FFFFFF"/>
                </a:solidFill>
              </a:defRPr>
            </a:lvl6pPr>
            <a:lvl7pPr lvl="6" algn="ctr">
              <a:lnSpc>
                <a:spcPct val="100000"/>
              </a:lnSpc>
              <a:spcBef>
                <a:spcPts val="0"/>
              </a:spcBef>
              <a:spcAft>
                <a:spcPts val="0"/>
              </a:spcAft>
              <a:buClr>
                <a:srgbClr val="FFFFFF"/>
              </a:buClr>
              <a:buSzPts val="2000"/>
              <a:buNone/>
              <a:defRPr sz="2000">
                <a:solidFill>
                  <a:srgbClr val="FFFFFF"/>
                </a:solidFill>
              </a:defRPr>
            </a:lvl7pPr>
            <a:lvl8pPr lvl="7" algn="ctr">
              <a:lnSpc>
                <a:spcPct val="100000"/>
              </a:lnSpc>
              <a:spcBef>
                <a:spcPts val="0"/>
              </a:spcBef>
              <a:spcAft>
                <a:spcPts val="0"/>
              </a:spcAft>
              <a:buClr>
                <a:srgbClr val="FFFFFF"/>
              </a:buClr>
              <a:buSzPts val="2000"/>
              <a:buNone/>
              <a:defRPr sz="2000">
                <a:solidFill>
                  <a:srgbClr val="FFFFFF"/>
                </a:solidFill>
              </a:defRPr>
            </a:lvl8pPr>
            <a:lvl9pPr lvl="8" algn="ctr">
              <a:lnSpc>
                <a:spcPct val="100000"/>
              </a:lnSpc>
              <a:spcBef>
                <a:spcPts val="0"/>
              </a:spcBef>
              <a:spcAft>
                <a:spcPts val="0"/>
              </a:spcAft>
              <a:buClr>
                <a:srgbClr val="FFFFFF"/>
              </a:buClr>
              <a:buSzPts val="2000"/>
              <a:buNone/>
              <a:defRPr sz="2000">
                <a:solidFill>
                  <a:srgbClr val="FFFFFF"/>
                </a:solidFill>
              </a:defRPr>
            </a:lvl9pPr>
          </a:lstStyle>
          <a:p/>
        </p:txBody>
      </p:sp>
      <p:sp>
        <p:nvSpPr>
          <p:cNvPr id="57" name="Google Shape;57;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AUTOLAYOUT_10">
    <p:spTree>
      <p:nvGrpSpPr>
        <p:cNvPr id="58" name="Shape 58"/>
        <p:cNvGrpSpPr/>
        <p:nvPr/>
      </p:nvGrpSpPr>
      <p:grpSpPr>
        <a:xfrm>
          <a:off x="0" y="0"/>
          <a:ext cx="0" cy="0"/>
          <a:chOff x="0" y="0"/>
          <a:chExt cx="0" cy="0"/>
        </a:xfrm>
      </p:grpSpPr>
      <p:sp>
        <p:nvSpPr>
          <p:cNvPr id="59" name="Google Shape;59;p14"/>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3341300" y="314875"/>
            <a:ext cx="5486400" cy="451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0" y="0"/>
            <a:ext cx="3048000" cy="51435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3341300" y="314875"/>
            <a:ext cx="5486400" cy="1134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ph type="title"/>
          </p:nvPr>
        </p:nvSpPr>
        <p:spPr>
          <a:xfrm>
            <a:off x="348300" y="428200"/>
            <a:ext cx="2351400" cy="43998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None/>
              <a:defRPr b="1" sz="2800">
                <a:solidFill>
                  <a:srgbClr val="FFFFFF"/>
                </a:solidFill>
              </a:defRPr>
            </a:lvl1pPr>
            <a:lvl2pPr lvl="1" rtl="0" algn="l">
              <a:lnSpc>
                <a:spcPct val="100000"/>
              </a:lnSpc>
              <a:spcBef>
                <a:spcPts val="0"/>
              </a:spcBef>
              <a:spcAft>
                <a:spcPts val="0"/>
              </a:spcAft>
              <a:buClr>
                <a:srgbClr val="FFFFFF"/>
              </a:buClr>
              <a:buSzPts val="2800"/>
              <a:buNone/>
              <a:defRPr b="1" sz="2800">
                <a:solidFill>
                  <a:srgbClr val="FFFFFF"/>
                </a:solidFill>
              </a:defRPr>
            </a:lvl2pPr>
            <a:lvl3pPr lvl="2" rtl="0" algn="l">
              <a:lnSpc>
                <a:spcPct val="100000"/>
              </a:lnSpc>
              <a:spcBef>
                <a:spcPts val="0"/>
              </a:spcBef>
              <a:spcAft>
                <a:spcPts val="0"/>
              </a:spcAft>
              <a:buClr>
                <a:srgbClr val="FFFFFF"/>
              </a:buClr>
              <a:buSzPts val="2800"/>
              <a:buNone/>
              <a:defRPr b="1" sz="2800">
                <a:solidFill>
                  <a:srgbClr val="FFFFFF"/>
                </a:solidFill>
              </a:defRPr>
            </a:lvl3pPr>
            <a:lvl4pPr lvl="3" rtl="0" algn="l">
              <a:lnSpc>
                <a:spcPct val="100000"/>
              </a:lnSpc>
              <a:spcBef>
                <a:spcPts val="0"/>
              </a:spcBef>
              <a:spcAft>
                <a:spcPts val="0"/>
              </a:spcAft>
              <a:buClr>
                <a:srgbClr val="FFFFFF"/>
              </a:buClr>
              <a:buSzPts val="2800"/>
              <a:buNone/>
              <a:defRPr b="1" sz="2800">
                <a:solidFill>
                  <a:srgbClr val="FFFFFF"/>
                </a:solidFill>
              </a:defRPr>
            </a:lvl4pPr>
            <a:lvl5pPr lvl="4" rtl="0" algn="l">
              <a:lnSpc>
                <a:spcPct val="100000"/>
              </a:lnSpc>
              <a:spcBef>
                <a:spcPts val="0"/>
              </a:spcBef>
              <a:spcAft>
                <a:spcPts val="0"/>
              </a:spcAft>
              <a:buClr>
                <a:srgbClr val="FFFFFF"/>
              </a:buClr>
              <a:buSzPts val="2800"/>
              <a:buNone/>
              <a:defRPr b="1" sz="2800">
                <a:solidFill>
                  <a:srgbClr val="FFFFFF"/>
                </a:solidFill>
              </a:defRPr>
            </a:lvl5pPr>
            <a:lvl6pPr lvl="5" rtl="0" algn="l">
              <a:lnSpc>
                <a:spcPct val="100000"/>
              </a:lnSpc>
              <a:spcBef>
                <a:spcPts val="0"/>
              </a:spcBef>
              <a:spcAft>
                <a:spcPts val="0"/>
              </a:spcAft>
              <a:buClr>
                <a:srgbClr val="FFFFFF"/>
              </a:buClr>
              <a:buSzPts val="2800"/>
              <a:buNone/>
              <a:defRPr b="1" sz="2800">
                <a:solidFill>
                  <a:srgbClr val="FFFFFF"/>
                </a:solidFill>
              </a:defRPr>
            </a:lvl6pPr>
            <a:lvl7pPr lvl="6" rtl="0" algn="l">
              <a:lnSpc>
                <a:spcPct val="100000"/>
              </a:lnSpc>
              <a:spcBef>
                <a:spcPts val="0"/>
              </a:spcBef>
              <a:spcAft>
                <a:spcPts val="0"/>
              </a:spcAft>
              <a:buClr>
                <a:srgbClr val="FFFFFF"/>
              </a:buClr>
              <a:buSzPts val="2800"/>
              <a:buNone/>
              <a:defRPr b="1" sz="2800">
                <a:solidFill>
                  <a:srgbClr val="FFFFFF"/>
                </a:solidFill>
              </a:defRPr>
            </a:lvl7pPr>
            <a:lvl8pPr lvl="7" rtl="0" algn="l">
              <a:lnSpc>
                <a:spcPct val="100000"/>
              </a:lnSpc>
              <a:spcBef>
                <a:spcPts val="0"/>
              </a:spcBef>
              <a:spcAft>
                <a:spcPts val="0"/>
              </a:spcAft>
              <a:buClr>
                <a:srgbClr val="FFFFFF"/>
              </a:buClr>
              <a:buSzPts val="2800"/>
              <a:buNone/>
              <a:defRPr b="1" sz="2800">
                <a:solidFill>
                  <a:srgbClr val="FFFFFF"/>
                </a:solidFill>
              </a:defRPr>
            </a:lvl8pPr>
            <a:lvl9pPr lvl="8" rtl="0" algn="l">
              <a:lnSpc>
                <a:spcPct val="100000"/>
              </a:lnSpc>
              <a:spcBef>
                <a:spcPts val="0"/>
              </a:spcBef>
              <a:spcAft>
                <a:spcPts val="0"/>
              </a:spcAft>
              <a:buClr>
                <a:srgbClr val="FFFFFF"/>
              </a:buClr>
              <a:buSzPts val="2800"/>
              <a:buNone/>
              <a:defRPr b="1" sz="2800">
                <a:solidFill>
                  <a:srgbClr val="FFFFFF"/>
                </a:solidFill>
              </a:defRPr>
            </a:lvl9pPr>
          </a:lstStyle>
          <a:p/>
        </p:txBody>
      </p:sp>
      <p:sp>
        <p:nvSpPr>
          <p:cNvPr id="64" name="Google Shape;64;p14"/>
          <p:cNvSpPr txBox="1"/>
          <p:nvPr>
            <p:ph idx="1" type="body"/>
          </p:nvPr>
        </p:nvSpPr>
        <p:spPr>
          <a:xfrm>
            <a:off x="3539325" y="593900"/>
            <a:ext cx="5090400" cy="40116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666666"/>
              </a:buClr>
              <a:buSzPts val="1400"/>
              <a:buChar char="●"/>
              <a:defRPr sz="1400">
                <a:solidFill>
                  <a:srgbClr val="666666"/>
                </a:solidFill>
              </a:defRPr>
            </a:lvl1pPr>
            <a:lvl2pPr indent="-304800" lvl="1" marL="914400" rtl="0" algn="l">
              <a:lnSpc>
                <a:spcPct val="115000"/>
              </a:lnSpc>
              <a:spcBef>
                <a:spcPts val="0"/>
              </a:spcBef>
              <a:spcAft>
                <a:spcPts val="0"/>
              </a:spcAft>
              <a:buClr>
                <a:srgbClr val="666666"/>
              </a:buClr>
              <a:buSzPts val="1200"/>
              <a:buChar char="○"/>
              <a:defRPr sz="1200">
                <a:solidFill>
                  <a:srgbClr val="666666"/>
                </a:solidFill>
              </a:defRPr>
            </a:lvl2pPr>
            <a:lvl3pPr indent="-304800" lvl="2" marL="1371600" rtl="0" algn="l">
              <a:lnSpc>
                <a:spcPct val="115000"/>
              </a:lnSpc>
              <a:spcBef>
                <a:spcPts val="0"/>
              </a:spcBef>
              <a:spcAft>
                <a:spcPts val="0"/>
              </a:spcAft>
              <a:buClr>
                <a:srgbClr val="666666"/>
              </a:buClr>
              <a:buSzPts val="1200"/>
              <a:buChar char="■"/>
              <a:defRPr sz="1200">
                <a:solidFill>
                  <a:srgbClr val="666666"/>
                </a:solidFill>
              </a:defRPr>
            </a:lvl3pPr>
            <a:lvl4pPr indent="-304800" lvl="3" marL="1828800" rtl="0" algn="l">
              <a:lnSpc>
                <a:spcPct val="115000"/>
              </a:lnSpc>
              <a:spcBef>
                <a:spcPts val="0"/>
              </a:spcBef>
              <a:spcAft>
                <a:spcPts val="0"/>
              </a:spcAft>
              <a:buClr>
                <a:srgbClr val="666666"/>
              </a:buClr>
              <a:buSzPts val="1200"/>
              <a:buChar char="●"/>
              <a:defRPr sz="1200">
                <a:solidFill>
                  <a:srgbClr val="666666"/>
                </a:solidFill>
              </a:defRPr>
            </a:lvl4pPr>
            <a:lvl5pPr indent="-304800" lvl="4" marL="2286000" rtl="0" algn="l">
              <a:lnSpc>
                <a:spcPct val="115000"/>
              </a:lnSpc>
              <a:spcBef>
                <a:spcPts val="0"/>
              </a:spcBef>
              <a:spcAft>
                <a:spcPts val="0"/>
              </a:spcAft>
              <a:buClr>
                <a:srgbClr val="666666"/>
              </a:buClr>
              <a:buSzPts val="1200"/>
              <a:buChar char="○"/>
              <a:defRPr sz="1200">
                <a:solidFill>
                  <a:srgbClr val="666666"/>
                </a:solidFill>
              </a:defRPr>
            </a:lvl5pPr>
            <a:lvl6pPr indent="-304800" lvl="5" marL="2743200" rtl="0" algn="l">
              <a:lnSpc>
                <a:spcPct val="115000"/>
              </a:lnSpc>
              <a:spcBef>
                <a:spcPts val="0"/>
              </a:spcBef>
              <a:spcAft>
                <a:spcPts val="0"/>
              </a:spcAft>
              <a:buClr>
                <a:srgbClr val="666666"/>
              </a:buClr>
              <a:buSzPts val="1200"/>
              <a:buChar char="■"/>
              <a:defRPr sz="1200">
                <a:solidFill>
                  <a:srgbClr val="666666"/>
                </a:solidFill>
              </a:defRPr>
            </a:lvl6pPr>
            <a:lvl7pPr indent="-304800" lvl="6" marL="3200400" rtl="0" algn="l">
              <a:lnSpc>
                <a:spcPct val="115000"/>
              </a:lnSpc>
              <a:spcBef>
                <a:spcPts val="0"/>
              </a:spcBef>
              <a:spcAft>
                <a:spcPts val="0"/>
              </a:spcAft>
              <a:buClr>
                <a:srgbClr val="666666"/>
              </a:buClr>
              <a:buSzPts val="1200"/>
              <a:buChar char="●"/>
              <a:defRPr sz="1200">
                <a:solidFill>
                  <a:srgbClr val="666666"/>
                </a:solidFill>
              </a:defRPr>
            </a:lvl7pPr>
            <a:lvl8pPr indent="-304800" lvl="7" marL="3657600" rtl="0" algn="l">
              <a:lnSpc>
                <a:spcPct val="115000"/>
              </a:lnSpc>
              <a:spcBef>
                <a:spcPts val="0"/>
              </a:spcBef>
              <a:spcAft>
                <a:spcPts val="0"/>
              </a:spcAft>
              <a:buClr>
                <a:srgbClr val="666666"/>
              </a:buClr>
              <a:buSzPts val="1200"/>
              <a:buChar char="○"/>
              <a:defRPr sz="1200">
                <a:solidFill>
                  <a:srgbClr val="666666"/>
                </a:solidFill>
              </a:defRPr>
            </a:lvl8pPr>
            <a:lvl9pPr indent="-304800" lvl="8" marL="4114800" rtl="0" algn="l">
              <a:lnSpc>
                <a:spcPct val="115000"/>
              </a:lnSpc>
              <a:spcBef>
                <a:spcPts val="0"/>
              </a:spcBef>
              <a:spcAft>
                <a:spcPts val="0"/>
              </a:spcAft>
              <a:buClr>
                <a:srgbClr val="666666"/>
              </a:buClr>
              <a:buSzPts val="1200"/>
              <a:buChar char="■"/>
              <a:defRPr sz="1200">
                <a:solidFill>
                  <a:srgbClr val="666666"/>
                </a:solidFill>
              </a:defRPr>
            </a:lvl9pPr>
          </a:lstStyle>
          <a:p/>
        </p:txBody>
      </p:sp>
      <p:sp>
        <p:nvSpPr>
          <p:cNvPr id="65" name="Google Shape;65;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66666"/>
                </a:solidFill>
              </a:defRPr>
            </a:lvl1pPr>
            <a:lvl2pPr lvl="1" rtl="0" algn="r">
              <a:lnSpc>
                <a:spcPct val="100000"/>
              </a:lnSpc>
              <a:spcAft>
                <a:spcPts val="0"/>
              </a:spcAft>
              <a:buNone/>
              <a:defRPr sz="1000">
                <a:solidFill>
                  <a:srgbClr val="666666"/>
                </a:solidFill>
              </a:defRPr>
            </a:lvl2pPr>
            <a:lvl3pPr lvl="2" rtl="0" algn="r">
              <a:lnSpc>
                <a:spcPct val="100000"/>
              </a:lnSpc>
              <a:spcAft>
                <a:spcPts val="0"/>
              </a:spcAft>
              <a:buNone/>
              <a:defRPr sz="1000">
                <a:solidFill>
                  <a:srgbClr val="666666"/>
                </a:solidFill>
              </a:defRPr>
            </a:lvl3pPr>
            <a:lvl4pPr lvl="3" rtl="0" algn="r">
              <a:lnSpc>
                <a:spcPct val="100000"/>
              </a:lnSpc>
              <a:spcAft>
                <a:spcPts val="0"/>
              </a:spcAft>
              <a:buNone/>
              <a:defRPr sz="1000">
                <a:solidFill>
                  <a:srgbClr val="666666"/>
                </a:solidFill>
              </a:defRPr>
            </a:lvl4pPr>
            <a:lvl5pPr lvl="4" rtl="0" algn="r">
              <a:lnSpc>
                <a:spcPct val="100000"/>
              </a:lnSpc>
              <a:spcAft>
                <a:spcPts val="0"/>
              </a:spcAft>
              <a:buNone/>
              <a:defRPr sz="1000">
                <a:solidFill>
                  <a:srgbClr val="666666"/>
                </a:solidFill>
              </a:defRPr>
            </a:lvl5pPr>
            <a:lvl6pPr lvl="5" rtl="0" algn="r">
              <a:lnSpc>
                <a:spcPct val="100000"/>
              </a:lnSpc>
              <a:spcAft>
                <a:spcPts val="0"/>
              </a:spcAft>
              <a:buNone/>
              <a:defRPr sz="1000">
                <a:solidFill>
                  <a:srgbClr val="666666"/>
                </a:solidFill>
              </a:defRPr>
            </a:lvl6pPr>
            <a:lvl7pPr lvl="6" rtl="0" algn="r">
              <a:lnSpc>
                <a:spcPct val="100000"/>
              </a:lnSpc>
              <a:spcAft>
                <a:spcPts val="0"/>
              </a:spcAft>
              <a:buNone/>
              <a:defRPr sz="1000">
                <a:solidFill>
                  <a:srgbClr val="666666"/>
                </a:solidFill>
              </a:defRPr>
            </a:lvl7pPr>
            <a:lvl8pPr lvl="7" rtl="0" algn="r">
              <a:lnSpc>
                <a:spcPct val="100000"/>
              </a:lnSpc>
              <a:spcAft>
                <a:spcPts val="0"/>
              </a:spcAft>
              <a:buNone/>
              <a:defRPr sz="1000">
                <a:solidFill>
                  <a:srgbClr val="666666"/>
                </a:solidFill>
              </a:defRPr>
            </a:lvl8pPr>
            <a:lvl9pPr lvl="8" rtl="0" algn="r">
              <a:lnSpc>
                <a:spcPct val="100000"/>
              </a:lnSpc>
              <a:spcAft>
                <a:spcPts val="0"/>
              </a:spcAft>
              <a:buNone/>
              <a:defRPr sz="1000">
                <a:solidFill>
                  <a:srgbClr val="66666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14">
    <p:bg>
      <p:bgPr>
        <a:solidFill>
          <a:srgbClr val="FFFFFF"/>
        </a:solidFill>
      </p:bgPr>
    </p:bg>
    <p:spTree>
      <p:nvGrpSpPr>
        <p:cNvPr id="66" name="Shape 66"/>
        <p:cNvGrpSpPr/>
        <p:nvPr/>
      </p:nvGrpSpPr>
      <p:grpSpPr>
        <a:xfrm>
          <a:off x="0" y="0"/>
          <a:ext cx="0" cy="0"/>
          <a:chOff x="0" y="0"/>
          <a:chExt cx="0" cy="0"/>
        </a:xfrm>
      </p:grpSpPr>
      <p:sp>
        <p:nvSpPr>
          <p:cNvPr id="67" name="Google Shape;67;p1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 name="Google Shape;68;p15"/>
          <p:cNvGrpSpPr/>
          <p:nvPr/>
        </p:nvGrpSpPr>
        <p:grpSpPr>
          <a:xfrm>
            <a:off x="4870649" y="2121826"/>
            <a:ext cx="3764843" cy="64502"/>
            <a:chOff x="595675" y="2820050"/>
            <a:chExt cx="7952774" cy="64502"/>
          </a:xfrm>
        </p:grpSpPr>
        <p:sp>
          <p:nvSpPr>
            <p:cNvPr id="69" name="Google Shape;69;p15"/>
            <p:cNvSpPr/>
            <p:nvPr/>
          </p:nvSpPr>
          <p:spPr>
            <a:xfrm>
              <a:off x="2186208" y="2820050"/>
              <a:ext cx="1620000" cy="64500"/>
            </a:xfrm>
            <a:prstGeom prst="rect">
              <a:avLst/>
            </a:prstGeom>
            <a:solidFill>
              <a:srgbClr val="D628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3776784" y="2820050"/>
              <a:ext cx="1620000" cy="64500"/>
            </a:xfrm>
            <a:prstGeom prst="rect">
              <a:avLst/>
            </a:prstGeom>
            <a:solidFill>
              <a:srgbClr val="F77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5373056" y="2820052"/>
              <a:ext cx="1596300" cy="64500"/>
            </a:xfrm>
            <a:prstGeom prst="rect">
              <a:avLst/>
            </a:prstGeom>
            <a:solidFill>
              <a:srgbClr val="FCB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a:off x="595675" y="2820050"/>
              <a:ext cx="1590600" cy="64500"/>
            </a:xfrm>
            <a:prstGeom prst="rect">
              <a:avLst/>
            </a:prstGeom>
            <a:solidFill>
              <a:srgbClr val="0030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a:off x="6957849" y="2820050"/>
              <a:ext cx="1590600" cy="64500"/>
            </a:xfrm>
            <a:prstGeom prst="rect">
              <a:avLst/>
            </a:prstGeom>
            <a:solidFill>
              <a:srgbClr val="EAE2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 name="Google Shape;74;p15"/>
          <p:cNvSpPr txBox="1"/>
          <p:nvPr>
            <p:ph type="title"/>
          </p:nvPr>
        </p:nvSpPr>
        <p:spPr>
          <a:xfrm>
            <a:off x="4771875" y="545025"/>
            <a:ext cx="3880800" cy="14382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400">
                <a:solidFill>
                  <a:srgbClr val="434343"/>
                </a:solidFill>
              </a:defRPr>
            </a:lvl1pPr>
            <a:lvl2pPr lvl="1" algn="l">
              <a:lnSpc>
                <a:spcPct val="100000"/>
              </a:lnSpc>
              <a:spcBef>
                <a:spcPts val="0"/>
              </a:spcBef>
              <a:spcAft>
                <a:spcPts val="0"/>
              </a:spcAft>
              <a:buNone/>
              <a:defRPr b="1" sz="2400">
                <a:solidFill>
                  <a:srgbClr val="434343"/>
                </a:solidFill>
              </a:defRPr>
            </a:lvl2pPr>
            <a:lvl3pPr lvl="2" algn="l">
              <a:lnSpc>
                <a:spcPct val="100000"/>
              </a:lnSpc>
              <a:spcBef>
                <a:spcPts val="0"/>
              </a:spcBef>
              <a:spcAft>
                <a:spcPts val="0"/>
              </a:spcAft>
              <a:buNone/>
              <a:defRPr b="1" sz="2400">
                <a:solidFill>
                  <a:srgbClr val="434343"/>
                </a:solidFill>
              </a:defRPr>
            </a:lvl3pPr>
            <a:lvl4pPr lvl="3" algn="l">
              <a:lnSpc>
                <a:spcPct val="100000"/>
              </a:lnSpc>
              <a:spcBef>
                <a:spcPts val="0"/>
              </a:spcBef>
              <a:spcAft>
                <a:spcPts val="0"/>
              </a:spcAft>
              <a:buNone/>
              <a:defRPr b="1" sz="2400">
                <a:solidFill>
                  <a:srgbClr val="434343"/>
                </a:solidFill>
              </a:defRPr>
            </a:lvl4pPr>
            <a:lvl5pPr lvl="4" algn="l">
              <a:lnSpc>
                <a:spcPct val="100000"/>
              </a:lnSpc>
              <a:spcBef>
                <a:spcPts val="0"/>
              </a:spcBef>
              <a:spcAft>
                <a:spcPts val="0"/>
              </a:spcAft>
              <a:buNone/>
              <a:defRPr b="1" sz="2400">
                <a:solidFill>
                  <a:srgbClr val="434343"/>
                </a:solidFill>
              </a:defRPr>
            </a:lvl5pPr>
            <a:lvl6pPr lvl="5" algn="l">
              <a:lnSpc>
                <a:spcPct val="100000"/>
              </a:lnSpc>
              <a:spcBef>
                <a:spcPts val="0"/>
              </a:spcBef>
              <a:spcAft>
                <a:spcPts val="0"/>
              </a:spcAft>
              <a:buNone/>
              <a:defRPr b="1" sz="2400">
                <a:solidFill>
                  <a:srgbClr val="434343"/>
                </a:solidFill>
              </a:defRPr>
            </a:lvl6pPr>
            <a:lvl7pPr lvl="6" algn="l">
              <a:lnSpc>
                <a:spcPct val="100000"/>
              </a:lnSpc>
              <a:spcBef>
                <a:spcPts val="0"/>
              </a:spcBef>
              <a:spcAft>
                <a:spcPts val="0"/>
              </a:spcAft>
              <a:buNone/>
              <a:defRPr b="1" sz="2400">
                <a:solidFill>
                  <a:srgbClr val="434343"/>
                </a:solidFill>
              </a:defRPr>
            </a:lvl7pPr>
            <a:lvl8pPr lvl="7" algn="l">
              <a:lnSpc>
                <a:spcPct val="100000"/>
              </a:lnSpc>
              <a:spcBef>
                <a:spcPts val="0"/>
              </a:spcBef>
              <a:spcAft>
                <a:spcPts val="0"/>
              </a:spcAft>
              <a:buNone/>
              <a:defRPr b="1" sz="2400">
                <a:solidFill>
                  <a:srgbClr val="434343"/>
                </a:solidFill>
              </a:defRPr>
            </a:lvl8pPr>
            <a:lvl9pPr lvl="8" algn="l">
              <a:lnSpc>
                <a:spcPct val="100000"/>
              </a:lnSpc>
              <a:spcBef>
                <a:spcPts val="0"/>
              </a:spcBef>
              <a:spcAft>
                <a:spcPts val="0"/>
              </a:spcAft>
              <a:buNone/>
              <a:defRPr b="1" sz="2400">
                <a:solidFill>
                  <a:srgbClr val="434343"/>
                </a:solidFill>
              </a:defRPr>
            </a:lvl9pPr>
          </a:lstStyle>
          <a:p/>
        </p:txBody>
      </p:sp>
      <p:sp>
        <p:nvSpPr>
          <p:cNvPr id="75" name="Google Shape;75;p15"/>
          <p:cNvSpPr txBox="1"/>
          <p:nvPr>
            <p:ph idx="1" type="body"/>
          </p:nvPr>
        </p:nvSpPr>
        <p:spPr>
          <a:xfrm>
            <a:off x="4771875" y="2324775"/>
            <a:ext cx="3880800" cy="22737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434343"/>
              </a:buClr>
              <a:buSzPts val="1400"/>
              <a:buChar char="●"/>
              <a:defRPr sz="1400">
                <a:solidFill>
                  <a:srgbClr val="434343"/>
                </a:solidFill>
              </a:defRPr>
            </a:lvl1pPr>
            <a:lvl2pPr indent="-304800" lvl="1" marL="914400" algn="l">
              <a:lnSpc>
                <a:spcPct val="115000"/>
              </a:lnSpc>
              <a:spcBef>
                <a:spcPts val="0"/>
              </a:spcBef>
              <a:spcAft>
                <a:spcPts val="0"/>
              </a:spcAft>
              <a:buClr>
                <a:srgbClr val="434343"/>
              </a:buClr>
              <a:buSzPts val="1200"/>
              <a:buChar char="○"/>
              <a:defRPr sz="1200">
                <a:solidFill>
                  <a:srgbClr val="434343"/>
                </a:solidFill>
              </a:defRPr>
            </a:lvl2pPr>
            <a:lvl3pPr indent="-304800" lvl="2" marL="1371600" algn="l">
              <a:lnSpc>
                <a:spcPct val="115000"/>
              </a:lnSpc>
              <a:spcBef>
                <a:spcPts val="0"/>
              </a:spcBef>
              <a:spcAft>
                <a:spcPts val="0"/>
              </a:spcAft>
              <a:buClr>
                <a:srgbClr val="434343"/>
              </a:buClr>
              <a:buSzPts val="1200"/>
              <a:buChar char="■"/>
              <a:defRPr sz="1200">
                <a:solidFill>
                  <a:srgbClr val="434343"/>
                </a:solidFill>
              </a:defRPr>
            </a:lvl3pPr>
            <a:lvl4pPr indent="-304800" lvl="3" marL="1828800" algn="l">
              <a:lnSpc>
                <a:spcPct val="115000"/>
              </a:lnSpc>
              <a:spcBef>
                <a:spcPts val="0"/>
              </a:spcBef>
              <a:spcAft>
                <a:spcPts val="0"/>
              </a:spcAft>
              <a:buClr>
                <a:srgbClr val="434343"/>
              </a:buClr>
              <a:buSzPts val="1200"/>
              <a:buChar char="●"/>
              <a:defRPr sz="1200">
                <a:solidFill>
                  <a:srgbClr val="434343"/>
                </a:solidFill>
              </a:defRPr>
            </a:lvl4pPr>
            <a:lvl5pPr indent="-304800" lvl="4" marL="2286000" algn="l">
              <a:lnSpc>
                <a:spcPct val="115000"/>
              </a:lnSpc>
              <a:spcBef>
                <a:spcPts val="0"/>
              </a:spcBef>
              <a:spcAft>
                <a:spcPts val="0"/>
              </a:spcAft>
              <a:buClr>
                <a:srgbClr val="434343"/>
              </a:buClr>
              <a:buSzPts val="1200"/>
              <a:buChar char="○"/>
              <a:defRPr sz="1200">
                <a:solidFill>
                  <a:srgbClr val="434343"/>
                </a:solidFill>
              </a:defRPr>
            </a:lvl5pPr>
            <a:lvl6pPr indent="-304800" lvl="5" marL="2743200" algn="l">
              <a:lnSpc>
                <a:spcPct val="115000"/>
              </a:lnSpc>
              <a:spcBef>
                <a:spcPts val="0"/>
              </a:spcBef>
              <a:spcAft>
                <a:spcPts val="0"/>
              </a:spcAft>
              <a:buClr>
                <a:srgbClr val="434343"/>
              </a:buClr>
              <a:buSzPts val="1200"/>
              <a:buChar char="■"/>
              <a:defRPr sz="1200">
                <a:solidFill>
                  <a:srgbClr val="434343"/>
                </a:solidFill>
              </a:defRPr>
            </a:lvl6pPr>
            <a:lvl7pPr indent="-304800" lvl="6" marL="3200400" algn="l">
              <a:lnSpc>
                <a:spcPct val="115000"/>
              </a:lnSpc>
              <a:spcBef>
                <a:spcPts val="0"/>
              </a:spcBef>
              <a:spcAft>
                <a:spcPts val="0"/>
              </a:spcAft>
              <a:buClr>
                <a:srgbClr val="434343"/>
              </a:buClr>
              <a:buSzPts val="1200"/>
              <a:buChar char="●"/>
              <a:defRPr sz="1200">
                <a:solidFill>
                  <a:srgbClr val="434343"/>
                </a:solidFill>
              </a:defRPr>
            </a:lvl7pPr>
            <a:lvl8pPr indent="-304800" lvl="7" marL="3657600" algn="l">
              <a:lnSpc>
                <a:spcPct val="115000"/>
              </a:lnSpc>
              <a:spcBef>
                <a:spcPts val="0"/>
              </a:spcBef>
              <a:spcAft>
                <a:spcPts val="0"/>
              </a:spcAft>
              <a:buClr>
                <a:srgbClr val="434343"/>
              </a:buClr>
              <a:buSzPts val="1200"/>
              <a:buChar char="○"/>
              <a:defRPr sz="1200">
                <a:solidFill>
                  <a:srgbClr val="434343"/>
                </a:solidFill>
              </a:defRPr>
            </a:lvl8pPr>
            <a:lvl9pPr indent="-304800" lvl="8" marL="4114800" algn="l">
              <a:lnSpc>
                <a:spcPct val="115000"/>
              </a:lnSpc>
              <a:spcBef>
                <a:spcPts val="0"/>
              </a:spcBef>
              <a:spcAft>
                <a:spcPts val="0"/>
              </a:spcAft>
              <a:buClr>
                <a:srgbClr val="434343"/>
              </a:buClr>
              <a:buSzPts val="1200"/>
              <a:buChar char="■"/>
              <a:defRPr sz="1200">
                <a:solidFill>
                  <a:srgbClr val="434343"/>
                </a:solidFill>
              </a:defRPr>
            </a:lvl9pPr>
          </a:lstStyle>
          <a:p/>
        </p:txBody>
      </p:sp>
      <p:sp>
        <p:nvSpPr>
          <p:cNvPr id="76" name="Google Shape;76;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2">
  <p:cSld name="AUTOLAYOUT_74">
    <p:bg>
      <p:bgPr>
        <a:solidFill>
          <a:srgbClr val="FFFFFF"/>
        </a:solidFill>
      </p:bgPr>
    </p:bg>
    <p:spTree>
      <p:nvGrpSpPr>
        <p:cNvPr id="77" name="Shape 77"/>
        <p:cNvGrpSpPr/>
        <p:nvPr/>
      </p:nvGrpSpPr>
      <p:grpSpPr>
        <a:xfrm>
          <a:off x="0" y="0"/>
          <a:ext cx="0" cy="0"/>
          <a:chOff x="0" y="0"/>
          <a:chExt cx="0" cy="0"/>
        </a:xfrm>
      </p:grpSpPr>
      <p:sp>
        <p:nvSpPr>
          <p:cNvPr id="78" name="Google Shape;78;p16"/>
          <p:cNvSpPr/>
          <p:nvPr/>
        </p:nvSpPr>
        <p:spPr>
          <a:xfrm>
            <a:off x="0" y="0"/>
            <a:ext cx="9144000" cy="51435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449260" y="531150"/>
            <a:ext cx="638100" cy="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ph type="ctrTitle"/>
          </p:nvPr>
        </p:nvSpPr>
        <p:spPr>
          <a:xfrm>
            <a:off x="323300" y="772850"/>
            <a:ext cx="2704200" cy="31401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Clr>
                <a:srgbClr val="FFFFFF"/>
              </a:buClr>
              <a:buSzPts val="2800"/>
              <a:buNone/>
              <a:defRPr sz="2800">
                <a:solidFill>
                  <a:srgbClr val="FFFFFF"/>
                </a:solidFill>
              </a:defRPr>
            </a:lvl2pPr>
            <a:lvl3pPr lvl="2" algn="l">
              <a:lnSpc>
                <a:spcPct val="100000"/>
              </a:lnSpc>
              <a:spcBef>
                <a:spcPts val="0"/>
              </a:spcBef>
              <a:spcAft>
                <a:spcPts val="0"/>
              </a:spcAft>
              <a:buClr>
                <a:srgbClr val="FFFFFF"/>
              </a:buClr>
              <a:buSzPts val="2800"/>
              <a:buNone/>
              <a:defRPr sz="2800">
                <a:solidFill>
                  <a:srgbClr val="FFFFFF"/>
                </a:solidFill>
              </a:defRPr>
            </a:lvl3pPr>
            <a:lvl4pPr lvl="3" algn="l">
              <a:lnSpc>
                <a:spcPct val="100000"/>
              </a:lnSpc>
              <a:spcBef>
                <a:spcPts val="0"/>
              </a:spcBef>
              <a:spcAft>
                <a:spcPts val="0"/>
              </a:spcAft>
              <a:buClr>
                <a:srgbClr val="FFFFFF"/>
              </a:buClr>
              <a:buSzPts val="2800"/>
              <a:buNone/>
              <a:defRPr sz="2800">
                <a:solidFill>
                  <a:srgbClr val="FFFFFF"/>
                </a:solidFill>
              </a:defRPr>
            </a:lvl4pPr>
            <a:lvl5pPr lvl="4" algn="l">
              <a:lnSpc>
                <a:spcPct val="100000"/>
              </a:lnSpc>
              <a:spcBef>
                <a:spcPts val="0"/>
              </a:spcBef>
              <a:spcAft>
                <a:spcPts val="0"/>
              </a:spcAft>
              <a:buClr>
                <a:srgbClr val="FFFFFF"/>
              </a:buClr>
              <a:buSzPts val="2800"/>
              <a:buNone/>
              <a:defRPr sz="2800">
                <a:solidFill>
                  <a:srgbClr val="FFFFFF"/>
                </a:solidFill>
              </a:defRPr>
            </a:lvl5pPr>
            <a:lvl6pPr lvl="5" algn="l">
              <a:lnSpc>
                <a:spcPct val="100000"/>
              </a:lnSpc>
              <a:spcBef>
                <a:spcPts val="0"/>
              </a:spcBef>
              <a:spcAft>
                <a:spcPts val="0"/>
              </a:spcAft>
              <a:buClr>
                <a:srgbClr val="FFFFFF"/>
              </a:buClr>
              <a:buSzPts val="2800"/>
              <a:buNone/>
              <a:defRPr sz="2800">
                <a:solidFill>
                  <a:srgbClr val="FFFFFF"/>
                </a:solidFill>
              </a:defRPr>
            </a:lvl6pPr>
            <a:lvl7pPr lvl="6" algn="l">
              <a:lnSpc>
                <a:spcPct val="100000"/>
              </a:lnSpc>
              <a:spcBef>
                <a:spcPts val="0"/>
              </a:spcBef>
              <a:spcAft>
                <a:spcPts val="0"/>
              </a:spcAft>
              <a:buClr>
                <a:srgbClr val="FFFFFF"/>
              </a:buClr>
              <a:buSzPts val="2800"/>
              <a:buNone/>
              <a:defRPr sz="2800">
                <a:solidFill>
                  <a:srgbClr val="FFFFFF"/>
                </a:solidFill>
              </a:defRPr>
            </a:lvl7pPr>
            <a:lvl8pPr lvl="7" algn="l">
              <a:lnSpc>
                <a:spcPct val="100000"/>
              </a:lnSpc>
              <a:spcBef>
                <a:spcPts val="0"/>
              </a:spcBef>
              <a:spcAft>
                <a:spcPts val="0"/>
              </a:spcAft>
              <a:buClr>
                <a:srgbClr val="FFFFFF"/>
              </a:buClr>
              <a:buSzPts val="2800"/>
              <a:buNone/>
              <a:defRPr sz="2800">
                <a:solidFill>
                  <a:srgbClr val="FFFFFF"/>
                </a:solidFill>
              </a:defRPr>
            </a:lvl8pPr>
            <a:lvl9pPr lvl="8" algn="l">
              <a:lnSpc>
                <a:spcPct val="100000"/>
              </a:lnSpc>
              <a:spcBef>
                <a:spcPts val="0"/>
              </a:spcBef>
              <a:spcAft>
                <a:spcPts val="0"/>
              </a:spcAft>
              <a:buClr>
                <a:srgbClr val="FFFFFF"/>
              </a:buClr>
              <a:buSzPts val="2800"/>
              <a:buNone/>
              <a:defRPr sz="2800">
                <a:solidFill>
                  <a:srgbClr val="FFFFFF"/>
                </a:solidFill>
              </a:defRPr>
            </a:lvl9pPr>
          </a:lstStyle>
          <a:p/>
        </p:txBody>
      </p:sp>
      <p:sp>
        <p:nvSpPr>
          <p:cNvPr id="81" name="Google Shape;81;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6">
  <p:cSld name="AUTOLAYOUT_75">
    <p:bg>
      <p:bgPr>
        <a:solidFill>
          <a:srgbClr val="FFFFFF"/>
        </a:solidFill>
      </p:bgPr>
    </p:bg>
    <p:spTree>
      <p:nvGrpSpPr>
        <p:cNvPr id="82" name="Shape 82"/>
        <p:cNvGrpSpPr/>
        <p:nvPr/>
      </p:nvGrpSpPr>
      <p:grpSpPr>
        <a:xfrm>
          <a:off x="0" y="0"/>
          <a:ext cx="0" cy="0"/>
          <a:chOff x="0" y="0"/>
          <a:chExt cx="0" cy="0"/>
        </a:xfrm>
      </p:grpSpPr>
      <p:sp>
        <p:nvSpPr>
          <p:cNvPr id="83" name="Google Shape;83;p17"/>
          <p:cNvSpPr/>
          <p:nvPr/>
        </p:nvSpPr>
        <p:spPr>
          <a:xfrm>
            <a:off x="0" y="0"/>
            <a:ext cx="9144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17"/>
          <p:cNvGrpSpPr/>
          <p:nvPr/>
        </p:nvGrpSpPr>
        <p:grpSpPr>
          <a:xfrm>
            <a:off x="2105247" y="1"/>
            <a:ext cx="7038765" cy="5138761"/>
            <a:chOff x="3388636" y="43347"/>
            <a:chExt cx="5755327" cy="4201767"/>
          </a:xfrm>
        </p:grpSpPr>
        <p:sp>
          <p:nvSpPr>
            <p:cNvPr id="85" name="Google Shape;85;p17"/>
            <p:cNvSpPr/>
            <p:nvPr/>
          </p:nvSpPr>
          <p:spPr>
            <a:xfrm>
              <a:off x="3837147"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a:off x="4285658"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4734169"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5182681"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631192"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6079703"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528215"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6976726"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a:off x="7425229"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p:nvPr/>
          </p:nvSpPr>
          <p:spPr>
            <a:xfrm>
              <a:off x="7873740"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a:off x="8322251"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a:off x="8770763" y="1754163"/>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a:off x="3837147"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a:off x="4285658"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p:nvPr/>
          </p:nvSpPr>
          <p:spPr>
            <a:xfrm>
              <a:off x="4734169"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p:nvPr/>
          </p:nvSpPr>
          <p:spPr>
            <a:xfrm>
              <a:off x="5182681"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p:nvPr/>
          </p:nvSpPr>
          <p:spPr>
            <a:xfrm>
              <a:off x="5631192"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p:nvPr/>
          </p:nvSpPr>
          <p:spPr>
            <a:xfrm>
              <a:off x="6079703"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6528215"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6976726"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p:nvPr/>
          </p:nvSpPr>
          <p:spPr>
            <a:xfrm>
              <a:off x="7425229"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p:nvPr/>
          </p:nvSpPr>
          <p:spPr>
            <a:xfrm>
              <a:off x="7873740"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p:nvPr/>
          </p:nvSpPr>
          <p:spPr>
            <a:xfrm>
              <a:off x="8322251"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a:off x="8770763" y="1326459"/>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p:nvPr/>
          </p:nvSpPr>
          <p:spPr>
            <a:xfrm>
              <a:off x="3837147"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7"/>
            <p:cNvSpPr/>
            <p:nvPr/>
          </p:nvSpPr>
          <p:spPr>
            <a:xfrm>
              <a:off x="4285658"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a:off x="4734169"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p:nvPr/>
          </p:nvSpPr>
          <p:spPr>
            <a:xfrm>
              <a:off x="5182681"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p:nvPr/>
          </p:nvSpPr>
          <p:spPr>
            <a:xfrm>
              <a:off x="5631192"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p:nvPr/>
          </p:nvSpPr>
          <p:spPr>
            <a:xfrm>
              <a:off x="6079703"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p:nvPr/>
          </p:nvSpPr>
          <p:spPr>
            <a:xfrm>
              <a:off x="6528215"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a:off x="6976726"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7425229"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7873740"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8322251"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8770763" y="898755"/>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3388636"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3837147"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4285658"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4734169"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a:off x="5182681"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a:off x="5631192"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6079703"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6528215"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a:off x="6976726"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p:cNvSpPr/>
            <p:nvPr/>
          </p:nvSpPr>
          <p:spPr>
            <a:xfrm>
              <a:off x="7425229"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a:off x="7873740"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p:nvPr/>
          </p:nvSpPr>
          <p:spPr>
            <a:xfrm>
              <a:off x="8322251"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p:nvPr/>
          </p:nvSpPr>
          <p:spPr>
            <a:xfrm>
              <a:off x="8770763" y="471051"/>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p:nvPr/>
          </p:nvSpPr>
          <p:spPr>
            <a:xfrm>
              <a:off x="3388636"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p:nvPr/>
          </p:nvSpPr>
          <p:spPr>
            <a:xfrm>
              <a:off x="3837147"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7"/>
            <p:cNvSpPr/>
            <p:nvPr/>
          </p:nvSpPr>
          <p:spPr>
            <a:xfrm>
              <a:off x="4285658"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734169" y="4336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5182681"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a:off x="5631192"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p:nvPr/>
          </p:nvSpPr>
          <p:spPr>
            <a:xfrm>
              <a:off x="6079703"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6528215"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6976726"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7"/>
            <p:cNvSpPr/>
            <p:nvPr/>
          </p:nvSpPr>
          <p:spPr>
            <a:xfrm>
              <a:off x="7425229"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p:nvPr/>
          </p:nvSpPr>
          <p:spPr>
            <a:xfrm>
              <a:off x="7873740"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a:off x="8322251"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8770763" y="43347"/>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a:off x="3837147"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a:off x="4285658"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a:off x="4734169"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p:nvPr/>
          </p:nvSpPr>
          <p:spPr>
            <a:xfrm>
              <a:off x="5182681"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a:off x="5631192"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7"/>
            <p:cNvSpPr/>
            <p:nvPr/>
          </p:nvSpPr>
          <p:spPr>
            <a:xfrm>
              <a:off x="6079703"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7"/>
            <p:cNvSpPr/>
            <p:nvPr/>
          </p:nvSpPr>
          <p:spPr>
            <a:xfrm>
              <a:off x="6528215"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p:nvPr/>
          </p:nvSpPr>
          <p:spPr>
            <a:xfrm>
              <a:off x="6976726"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p:nvPr/>
          </p:nvSpPr>
          <p:spPr>
            <a:xfrm>
              <a:off x="7425229"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p:nvPr/>
          </p:nvSpPr>
          <p:spPr>
            <a:xfrm>
              <a:off x="7873740"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7"/>
            <p:cNvSpPr/>
            <p:nvPr/>
          </p:nvSpPr>
          <p:spPr>
            <a:xfrm>
              <a:off x="8322251"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p:nvPr/>
          </p:nvSpPr>
          <p:spPr>
            <a:xfrm>
              <a:off x="8770763" y="3871914"/>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p:nvPr/>
          </p:nvSpPr>
          <p:spPr>
            <a:xfrm>
              <a:off x="3837147"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a:off x="4285658"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a:off x="4734169"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p:nvPr/>
          </p:nvSpPr>
          <p:spPr>
            <a:xfrm>
              <a:off x="5182681"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7"/>
            <p:cNvSpPr/>
            <p:nvPr/>
          </p:nvSpPr>
          <p:spPr>
            <a:xfrm>
              <a:off x="5631192"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p:nvPr/>
          </p:nvSpPr>
          <p:spPr>
            <a:xfrm>
              <a:off x="6079703"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a:off x="6528215"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7"/>
            <p:cNvSpPr/>
            <p:nvPr/>
          </p:nvSpPr>
          <p:spPr>
            <a:xfrm>
              <a:off x="6976726"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7"/>
            <p:cNvSpPr/>
            <p:nvPr/>
          </p:nvSpPr>
          <p:spPr>
            <a:xfrm>
              <a:off x="7425229"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7"/>
            <p:cNvSpPr/>
            <p:nvPr/>
          </p:nvSpPr>
          <p:spPr>
            <a:xfrm>
              <a:off x="7873740"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p:nvPr/>
          </p:nvSpPr>
          <p:spPr>
            <a:xfrm>
              <a:off x="8322251"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p:nvPr/>
          </p:nvSpPr>
          <p:spPr>
            <a:xfrm>
              <a:off x="8770763" y="3444210"/>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7"/>
            <p:cNvSpPr/>
            <p:nvPr/>
          </p:nvSpPr>
          <p:spPr>
            <a:xfrm>
              <a:off x="3837147"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p:nvPr/>
          </p:nvSpPr>
          <p:spPr>
            <a:xfrm>
              <a:off x="4285658"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p:nvPr/>
          </p:nvSpPr>
          <p:spPr>
            <a:xfrm>
              <a:off x="4734169"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p:nvPr/>
          </p:nvSpPr>
          <p:spPr>
            <a:xfrm>
              <a:off x="5182681"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nvSpPr>
          <p:spPr>
            <a:xfrm>
              <a:off x="5631192"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p:nvPr/>
          </p:nvSpPr>
          <p:spPr>
            <a:xfrm>
              <a:off x="6079703"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p:nvPr/>
          </p:nvSpPr>
          <p:spPr>
            <a:xfrm>
              <a:off x="6528215"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6976726"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p:nvPr/>
          </p:nvSpPr>
          <p:spPr>
            <a:xfrm>
              <a:off x="7425229"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7873740"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p:nvPr/>
          </p:nvSpPr>
          <p:spPr>
            <a:xfrm>
              <a:off x="8322251"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p:nvPr/>
          </p:nvSpPr>
          <p:spPr>
            <a:xfrm>
              <a:off x="8770763" y="3016506"/>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7"/>
            <p:cNvSpPr/>
            <p:nvPr/>
          </p:nvSpPr>
          <p:spPr>
            <a:xfrm>
              <a:off x="3837147"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p:nvPr/>
          </p:nvSpPr>
          <p:spPr>
            <a:xfrm>
              <a:off x="4285658"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
            <p:cNvSpPr/>
            <p:nvPr/>
          </p:nvSpPr>
          <p:spPr>
            <a:xfrm>
              <a:off x="4734169"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
            <p:cNvSpPr/>
            <p:nvPr/>
          </p:nvSpPr>
          <p:spPr>
            <a:xfrm>
              <a:off x="5182681"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p:nvPr/>
          </p:nvSpPr>
          <p:spPr>
            <a:xfrm>
              <a:off x="5631192"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p:nvPr/>
          </p:nvSpPr>
          <p:spPr>
            <a:xfrm>
              <a:off x="6079703"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a:off x="6528215"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p:nvPr/>
          </p:nvSpPr>
          <p:spPr>
            <a:xfrm>
              <a:off x="6976726"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a:off x="7425229"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p:nvPr/>
          </p:nvSpPr>
          <p:spPr>
            <a:xfrm>
              <a:off x="7873740"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8322251"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p:nvPr/>
          </p:nvSpPr>
          <p:spPr>
            <a:xfrm>
              <a:off x="8770763" y="2588802"/>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p:nvPr/>
          </p:nvSpPr>
          <p:spPr>
            <a:xfrm>
              <a:off x="3837147"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
            <p:cNvSpPr/>
            <p:nvPr/>
          </p:nvSpPr>
          <p:spPr>
            <a:xfrm>
              <a:off x="4285658"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7"/>
            <p:cNvSpPr/>
            <p:nvPr/>
          </p:nvSpPr>
          <p:spPr>
            <a:xfrm>
              <a:off x="4734169"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p:nvPr/>
          </p:nvSpPr>
          <p:spPr>
            <a:xfrm>
              <a:off x="5182681"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5631192"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p:nvPr/>
          </p:nvSpPr>
          <p:spPr>
            <a:xfrm>
              <a:off x="6079703"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p:nvPr/>
          </p:nvSpPr>
          <p:spPr>
            <a:xfrm>
              <a:off x="6528215"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p:nvPr/>
          </p:nvSpPr>
          <p:spPr>
            <a:xfrm>
              <a:off x="6976726"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7"/>
            <p:cNvSpPr/>
            <p:nvPr/>
          </p:nvSpPr>
          <p:spPr>
            <a:xfrm>
              <a:off x="7425229"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7"/>
            <p:cNvSpPr/>
            <p:nvPr/>
          </p:nvSpPr>
          <p:spPr>
            <a:xfrm>
              <a:off x="7873740"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8322251"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8770763" y="2161098"/>
              <a:ext cx="373200" cy="373200"/>
            </a:xfrm>
            <a:prstGeom prst="ellipse">
              <a:avLst/>
            </a:prstGeom>
            <a:solidFill>
              <a:srgbClr val="DEDEDE">
                <a:alpha val="11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 name="Google Shape;207;p17"/>
          <p:cNvSpPr/>
          <p:nvPr/>
        </p:nvSpPr>
        <p:spPr>
          <a:xfrm>
            <a:off x="3396590" y="0"/>
            <a:ext cx="3250800" cy="51435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0" y="0"/>
            <a:ext cx="3415800" cy="51435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7"/>
          <p:cNvSpPr/>
          <p:nvPr/>
        </p:nvSpPr>
        <p:spPr>
          <a:xfrm>
            <a:off x="685175" y="2731725"/>
            <a:ext cx="61200" cy="1455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txBox="1"/>
          <p:nvPr>
            <p:ph type="ctrTitle"/>
          </p:nvPr>
        </p:nvSpPr>
        <p:spPr>
          <a:xfrm>
            <a:off x="992425" y="2536400"/>
            <a:ext cx="3136800" cy="18849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Clr>
                <a:schemeClr val="dk1"/>
              </a:buClr>
              <a:buSzPts val="3600"/>
              <a:buNone/>
              <a:defRPr b="1" sz="3600">
                <a:solidFill>
                  <a:schemeClr val="accent1"/>
                </a:solidFill>
              </a:defRPr>
            </a:lvl1pPr>
            <a:lvl2pPr lvl="1" algn="l">
              <a:lnSpc>
                <a:spcPct val="100000"/>
              </a:lnSpc>
              <a:spcBef>
                <a:spcPts val="0"/>
              </a:spcBef>
              <a:spcAft>
                <a:spcPts val="0"/>
              </a:spcAft>
              <a:buClr>
                <a:schemeClr val="dk1"/>
              </a:buClr>
              <a:buSzPts val="3600"/>
              <a:buNone/>
              <a:defRPr b="1" sz="3600">
                <a:solidFill>
                  <a:schemeClr val="accent1"/>
                </a:solidFill>
              </a:defRPr>
            </a:lvl2pPr>
            <a:lvl3pPr lvl="2" algn="l">
              <a:lnSpc>
                <a:spcPct val="100000"/>
              </a:lnSpc>
              <a:spcBef>
                <a:spcPts val="0"/>
              </a:spcBef>
              <a:spcAft>
                <a:spcPts val="0"/>
              </a:spcAft>
              <a:buClr>
                <a:schemeClr val="dk1"/>
              </a:buClr>
              <a:buSzPts val="3600"/>
              <a:buNone/>
              <a:defRPr b="1" sz="3600">
                <a:solidFill>
                  <a:schemeClr val="accent1"/>
                </a:solidFill>
              </a:defRPr>
            </a:lvl3pPr>
            <a:lvl4pPr lvl="3" algn="l">
              <a:lnSpc>
                <a:spcPct val="100000"/>
              </a:lnSpc>
              <a:spcBef>
                <a:spcPts val="0"/>
              </a:spcBef>
              <a:spcAft>
                <a:spcPts val="0"/>
              </a:spcAft>
              <a:buClr>
                <a:schemeClr val="dk1"/>
              </a:buClr>
              <a:buSzPts val="3600"/>
              <a:buNone/>
              <a:defRPr b="1" sz="3600">
                <a:solidFill>
                  <a:schemeClr val="accent1"/>
                </a:solidFill>
              </a:defRPr>
            </a:lvl4pPr>
            <a:lvl5pPr lvl="4" algn="l">
              <a:lnSpc>
                <a:spcPct val="100000"/>
              </a:lnSpc>
              <a:spcBef>
                <a:spcPts val="0"/>
              </a:spcBef>
              <a:spcAft>
                <a:spcPts val="0"/>
              </a:spcAft>
              <a:buClr>
                <a:schemeClr val="dk1"/>
              </a:buClr>
              <a:buSzPts val="3600"/>
              <a:buNone/>
              <a:defRPr b="1" sz="3600">
                <a:solidFill>
                  <a:schemeClr val="accent1"/>
                </a:solidFill>
              </a:defRPr>
            </a:lvl5pPr>
            <a:lvl6pPr lvl="5" algn="l">
              <a:lnSpc>
                <a:spcPct val="100000"/>
              </a:lnSpc>
              <a:spcBef>
                <a:spcPts val="0"/>
              </a:spcBef>
              <a:spcAft>
                <a:spcPts val="0"/>
              </a:spcAft>
              <a:buClr>
                <a:schemeClr val="dk1"/>
              </a:buClr>
              <a:buSzPts val="3600"/>
              <a:buNone/>
              <a:defRPr b="1" sz="3600">
                <a:solidFill>
                  <a:schemeClr val="accent1"/>
                </a:solidFill>
              </a:defRPr>
            </a:lvl6pPr>
            <a:lvl7pPr lvl="6" algn="l">
              <a:lnSpc>
                <a:spcPct val="100000"/>
              </a:lnSpc>
              <a:spcBef>
                <a:spcPts val="0"/>
              </a:spcBef>
              <a:spcAft>
                <a:spcPts val="0"/>
              </a:spcAft>
              <a:buClr>
                <a:schemeClr val="dk1"/>
              </a:buClr>
              <a:buSzPts val="3600"/>
              <a:buNone/>
              <a:defRPr b="1" sz="3600">
                <a:solidFill>
                  <a:schemeClr val="accent1"/>
                </a:solidFill>
              </a:defRPr>
            </a:lvl7pPr>
            <a:lvl8pPr lvl="7" algn="l">
              <a:lnSpc>
                <a:spcPct val="100000"/>
              </a:lnSpc>
              <a:spcBef>
                <a:spcPts val="0"/>
              </a:spcBef>
              <a:spcAft>
                <a:spcPts val="0"/>
              </a:spcAft>
              <a:buClr>
                <a:schemeClr val="dk1"/>
              </a:buClr>
              <a:buSzPts val="3600"/>
              <a:buNone/>
              <a:defRPr b="1" sz="3600">
                <a:solidFill>
                  <a:schemeClr val="accent1"/>
                </a:solidFill>
              </a:defRPr>
            </a:lvl8pPr>
            <a:lvl9pPr lvl="8" algn="l">
              <a:lnSpc>
                <a:spcPct val="100000"/>
              </a:lnSpc>
              <a:spcBef>
                <a:spcPts val="0"/>
              </a:spcBef>
              <a:spcAft>
                <a:spcPts val="0"/>
              </a:spcAft>
              <a:buClr>
                <a:schemeClr val="dk1"/>
              </a:buClr>
              <a:buSzPts val="3600"/>
              <a:buNone/>
              <a:defRPr b="1" sz="3600">
                <a:solidFill>
                  <a:schemeClr val="accent1"/>
                </a:solidFill>
              </a:defRPr>
            </a:lvl9pPr>
          </a:lstStyle>
          <a:p/>
        </p:txBody>
      </p:sp>
      <p:sp>
        <p:nvSpPr>
          <p:cNvPr id="211" name="Google Shape;211;p17"/>
          <p:cNvSpPr txBox="1"/>
          <p:nvPr>
            <p:ph idx="12" type="sldNum"/>
          </p:nvPr>
        </p:nvSpPr>
        <p:spPr>
          <a:xfrm>
            <a:off x="8472458" y="4706554"/>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8">
  <p:cSld name="AUTOLAYOUT_77">
    <p:bg>
      <p:bgPr>
        <a:solidFill>
          <a:srgbClr val="FFFFFF"/>
        </a:solidFill>
      </p:bgPr>
    </p:bg>
    <p:spTree>
      <p:nvGrpSpPr>
        <p:cNvPr id="212" name="Shape 212"/>
        <p:cNvGrpSpPr/>
        <p:nvPr/>
      </p:nvGrpSpPr>
      <p:grpSpPr>
        <a:xfrm>
          <a:off x="0" y="0"/>
          <a:ext cx="0" cy="0"/>
          <a:chOff x="0" y="0"/>
          <a:chExt cx="0" cy="0"/>
        </a:xfrm>
      </p:grpSpPr>
      <p:sp>
        <p:nvSpPr>
          <p:cNvPr id="213" name="Google Shape;213;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0">
  <p:cSld name="AUTOLAYOUT_79">
    <p:bg>
      <p:bgPr>
        <a:solidFill>
          <a:srgbClr val="37474F"/>
        </a:solidFill>
      </p:bgPr>
    </p:bg>
    <p:spTree>
      <p:nvGrpSpPr>
        <p:cNvPr id="215" name="Shape 215"/>
        <p:cNvGrpSpPr/>
        <p:nvPr/>
      </p:nvGrpSpPr>
      <p:grpSpPr>
        <a:xfrm>
          <a:off x="0" y="0"/>
          <a:ext cx="0" cy="0"/>
          <a:chOff x="0" y="0"/>
          <a:chExt cx="0" cy="0"/>
        </a:xfrm>
      </p:grpSpPr>
      <p:sp>
        <p:nvSpPr>
          <p:cNvPr id="216" name="Google Shape;216;p19"/>
          <p:cNvSpPr/>
          <p:nvPr/>
        </p:nvSpPr>
        <p:spPr>
          <a:xfrm>
            <a:off x="0" y="0"/>
            <a:ext cx="9144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0" y="0"/>
            <a:ext cx="4568400" cy="5143500"/>
          </a:xfrm>
          <a:prstGeom prst="rect">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6795047" y="584570"/>
            <a:ext cx="143700" cy="143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6795047" y="4415195"/>
            <a:ext cx="143700" cy="143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 name="Google Shape;220;p19"/>
          <p:cNvCxnSpPr/>
          <p:nvPr/>
        </p:nvCxnSpPr>
        <p:spPr>
          <a:xfrm>
            <a:off x="4895600" y="656926"/>
            <a:ext cx="3942600" cy="0"/>
          </a:xfrm>
          <a:prstGeom prst="straightConnector1">
            <a:avLst/>
          </a:prstGeom>
          <a:noFill/>
          <a:ln cap="flat" cmpd="sng" w="9525">
            <a:solidFill>
              <a:srgbClr val="FFFFFF"/>
            </a:solidFill>
            <a:prstDash val="solid"/>
            <a:round/>
            <a:headEnd len="sm" w="sm" type="none"/>
            <a:tailEnd len="sm" w="sm" type="none"/>
          </a:ln>
        </p:spPr>
      </p:cxnSp>
      <p:cxnSp>
        <p:nvCxnSpPr>
          <p:cNvPr id="221" name="Google Shape;221;p19"/>
          <p:cNvCxnSpPr/>
          <p:nvPr/>
        </p:nvCxnSpPr>
        <p:spPr>
          <a:xfrm>
            <a:off x="4895600" y="4487700"/>
            <a:ext cx="3942600" cy="0"/>
          </a:xfrm>
          <a:prstGeom prst="straightConnector1">
            <a:avLst/>
          </a:prstGeom>
          <a:noFill/>
          <a:ln cap="flat" cmpd="sng" w="9525">
            <a:solidFill>
              <a:srgbClr val="FFFFFF"/>
            </a:solidFill>
            <a:prstDash val="solid"/>
            <a:round/>
            <a:headEnd len="sm" w="sm" type="none"/>
            <a:tailEnd len="sm" w="sm" type="none"/>
          </a:ln>
        </p:spPr>
      </p:cxnSp>
      <p:sp>
        <p:nvSpPr>
          <p:cNvPr id="222" name="Google Shape;222;p19"/>
          <p:cNvSpPr txBox="1"/>
          <p:nvPr>
            <p:ph type="title"/>
          </p:nvPr>
        </p:nvSpPr>
        <p:spPr>
          <a:xfrm>
            <a:off x="312850" y="1069200"/>
            <a:ext cx="3942600" cy="30051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None/>
              <a:defRPr b="1" sz="3000">
                <a:solidFill>
                  <a:srgbClr val="FFFFFF"/>
                </a:solidFill>
              </a:defRPr>
            </a:lvl1pPr>
            <a:lvl2pPr lvl="1" algn="ctr">
              <a:lnSpc>
                <a:spcPct val="100000"/>
              </a:lnSpc>
              <a:spcBef>
                <a:spcPts val="0"/>
              </a:spcBef>
              <a:spcAft>
                <a:spcPts val="0"/>
              </a:spcAft>
              <a:buClr>
                <a:srgbClr val="FFFFFF"/>
              </a:buClr>
              <a:buSzPts val="3000"/>
              <a:buNone/>
              <a:defRPr b="1" sz="3000">
                <a:solidFill>
                  <a:srgbClr val="FFFFFF"/>
                </a:solidFill>
              </a:defRPr>
            </a:lvl2pPr>
            <a:lvl3pPr lvl="2" algn="ctr">
              <a:lnSpc>
                <a:spcPct val="100000"/>
              </a:lnSpc>
              <a:spcBef>
                <a:spcPts val="0"/>
              </a:spcBef>
              <a:spcAft>
                <a:spcPts val="0"/>
              </a:spcAft>
              <a:buClr>
                <a:srgbClr val="FFFFFF"/>
              </a:buClr>
              <a:buSzPts val="3000"/>
              <a:buNone/>
              <a:defRPr b="1" sz="3000">
                <a:solidFill>
                  <a:srgbClr val="FFFFFF"/>
                </a:solidFill>
              </a:defRPr>
            </a:lvl3pPr>
            <a:lvl4pPr lvl="3" algn="ctr">
              <a:lnSpc>
                <a:spcPct val="100000"/>
              </a:lnSpc>
              <a:spcBef>
                <a:spcPts val="0"/>
              </a:spcBef>
              <a:spcAft>
                <a:spcPts val="0"/>
              </a:spcAft>
              <a:buClr>
                <a:srgbClr val="FFFFFF"/>
              </a:buClr>
              <a:buSzPts val="3000"/>
              <a:buNone/>
              <a:defRPr b="1" sz="3000">
                <a:solidFill>
                  <a:srgbClr val="FFFFFF"/>
                </a:solidFill>
              </a:defRPr>
            </a:lvl4pPr>
            <a:lvl5pPr lvl="4" algn="ctr">
              <a:lnSpc>
                <a:spcPct val="100000"/>
              </a:lnSpc>
              <a:spcBef>
                <a:spcPts val="0"/>
              </a:spcBef>
              <a:spcAft>
                <a:spcPts val="0"/>
              </a:spcAft>
              <a:buClr>
                <a:srgbClr val="FFFFFF"/>
              </a:buClr>
              <a:buSzPts val="3000"/>
              <a:buNone/>
              <a:defRPr b="1" sz="3000">
                <a:solidFill>
                  <a:srgbClr val="FFFFFF"/>
                </a:solidFill>
              </a:defRPr>
            </a:lvl5pPr>
            <a:lvl6pPr lvl="5" algn="ctr">
              <a:lnSpc>
                <a:spcPct val="100000"/>
              </a:lnSpc>
              <a:spcBef>
                <a:spcPts val="0"/>
              </a:spcBef>
              <a:spcAft>
                <a:spcPts val="0"/>
              </a:spcAft>
              <a:buClr>
                <a:srgbClr val="FFFFFF"/>
              </a:buClr>
              <a:buSzPts val="3000"/>
              <a:buNone/>
              <a:defRPr b="1" sz="3000">
                <a:solidFill>
                  <a:srgbClr val="FFFFFF"/>
                </a:solidFill>
              </a:defRPr>
            </a:lvl6pPr>
            <a:lvl7pPr lvl="6" algn="ctr">
              <a:lnSpc>
                <a:spcPct val="100000"/>
              </a:lnSpc>
              <a:spcBef>
                <a:spcPts val="0"/>
              </a:spcBef>
              <a:spcAft>
                <a:spcPts val="0"/>
              </a:spcAft>
              <a:buClr>
                <a:srgbClr val="FFFFFF"/>
              </a:buClr>
              <a:buSzPts val="3000"/>
              <a:buNone/>
              <a:defRPr b="1" sz="3000">
                <a:solidFill>
                  <a:srgbClr val="FFFFFF"/>
                </a:solidFill>
              </a:defRPr>
            </a:lvl7pPr>
            <a:lvl8pPr lvl="7" algn="ctr">
              <a:lnSpc>
                <a:spcPct val="100000"/>
              </a:lnSpc>
              <a:spcBef>
                <a:spcPts val="0"/>
              </a:spcBef>
              <a:spcAft>
                <a:spcPts val="0"/>
              </a:spcAft>
              <a:buClr>
                <a:srgbClr val="FFFFFF"/>
              </a:buClr>
              <a:buSzPts val="3000"/>
              <a:buNone/>
              <a:defRPr b="1" sz="3000">
                <a:solidFill>
                  <a:srgbClr val="FFFFFF"/>
                </a:solidFill>
              </a:defRPr>
            </a:lvl8pPr>
            <a:lvl9pPr lvl="8" algn="ctr">
              <a:lnSpc>
                <a:spcPct val="100000"/>
              </a:lnSpc>
              <a:spcBef>
                <a:spcPts val="0"/>
              </a:spcBef>
              <a:spcAft>
                <a:spcPts val="0"/>
              </a:spcAft>
              <a:buClr>
                <a:srgbClr val="FFFFFF"/>
              </a:buClr>
              <a:buSzPts val="3000"/>
              <a:buNone/>
              <a:defRPr b="1" sz="3000">
                <a:solidFill>
                  <a:srgbClr val="FFFFFF"/>
                </a:solidFill>
              </a:defRPr>
            </a:lvl9pPr>
          </a:lstStyle>
          <a:p/>
        </p:txBody>
      </p:sp>
      <p:sp>
        <p:nvSpPr>
          <p:cNvPr id="223" name="Google Shape;223;p19"/>
          <p:cNvSpPr txBox="1"/>
          <p:nvPr>
            <p:ph idx="1" type="body"/>
          </p:nvPr>
        </p:nvSpPr>
        <p:spPr>
          <a:xfrm>
            <a:off x="4891175" y="1069200"/>
            <a:ext cx="3942600" cy="3005100"/>
          </a:xfrm>
          <a:prstGeom prst="rect">
            <a:avLst/>
          </a:prstGeom>
          <a:noFill/>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224" name="Google Shape;224;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7">
  <p:cSld name="AUTOLAYOUT_80">
    <p:spTree>
      <p:nvGrpSpPr>
        <p:cNvPr id="225" name="Shape 225"/>
        <p:cNvGrpSpPr/>
        <p:nvPr/>
      </p:nvGrpSpPr>
      <p:grpSpPr>
        <a:xfrm>
          <a:off x="0" y="0"/>
          <a:ext cx="0" cy="0"/>
          <a:chOff x="0" y="0"/>
          <a:chExt cx="0" cy="0"/>
        </a:xfrm>
      </p:grpSpPr>
      <p:sp>
        <p:nvSpPr>
          <p:cNvPr id="226" name="Google Shape;226;p20"/>
          <p:cNvSpPr/>
          <p:nvPr/>
        </p:nvSpPr>
        <p:spPr>
          <a:xfrm>
            <a:off x="0" y="0"/>
            <a:ext cx="9144000" cy="5143500"/>
          </a:xfrm>
          <a:prstGeom prst="rect">
            <a:avLst/>
          </a:pr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20"/>
          <p:cNvGrpSpPr/>
          <p:nvPr/>
        </p:nvGrpSpPr>
        <p:grpSpPr>
          <a:xfrm>
            <a:off x="0" y="4510813"/>
            <a:ext cx="9144000" cy="150575"/>
            <a:chOff x="0" y="3797750"/>
            <a:chExt cx="9144000" cy="150575"/>
          </a:xfrm>
        </p:grpSpPr>
        <p:cxnSp>
          <p:nvCxnSpPr>
            <p:cNvPr id="228" name="Google Shape;228;p20"/>
            <p:cNvCxnSpPr/>
            <p:nvPr/>
          </p:nvCxnSpPr>
          <p:spPr>
            <a:xfrm>
              <a:off x="0" y="3797750"/>
              <a:ext cx="9144000" cy="0"/>
            </a:xfrm>
            <a:prstGeom prst="straightConnector1">
              <a:avLst/>
            </a:prstGeom>
            <a:noFill/>
            <a:ln cap="flat" cmpd="sng" w="19050">
              <a:solidFill>
                <a:srgbClr val="90A4AE"/>
              </a:solidFill>
              <a:prstDash val="solid"/>
              <a:round/>
              <a:headEnd len="sm" w="sm" type="none"/>
              <a:tailEnd len="sm" w="sm" type="none"/>
            </a:ln>
          </p:spPr>
        </p:cxnSp>
        <p:cxnSp>
          <p:nvCxnSpPr>
            <p:cNvPr id="229" name="Google Shape;229;p20"/>
            <p:cNvCxnSpPr/>
            <p:nvPr/>
          </p:nvCxnSpPr>
          <p:spPr>
            <a:xfrm>
              <a:off x="0" y="3948325"/>
              <a:ext cx="9144000" cy="0"/>
            </a:xfrm>
            <a:prstGeom prst="straightConnector1">
              <a:avLst/>
            </a:prstGeom>
            <a:noFill/>
            <a:ln cap="flat" cmpd="sng" w="19050">
              <a:solidFill>
                <a:srgbClr val="90A4AE"/>
              </a:solidFill>
              <a:prstDash val="solid"/>
              <a:round/>
              <a:headEnd len="sm" w="sm" type="none"/>
              <a:tailEnd len="sm" w="sm" type="none"/>
            </a:ln>
          </p:spPr>
        </p:cxnSp>
        <p:cxnSp>
          <p:nvCxnSpPr>
            <p:cNvPr id="230" name="Google Shape;230;p20"/>
            <p:cNvCxnSpPr/>
            <p:nvPr/>
          </p:nvCxnSpPr>
          <p:spPr>
            <a:xfrm>
              <a:off x="0" y="3873038"/>
              <a:ext cx="9144000" cy="0"/>
            </a:xfrm>
            <a:prstGeom prst="straightConnector1">
              <a:avLst/>
            </a:prstGeom>
            <a:noFill/>
            <a:ln cap="flat" cmpd="sng" w="19050">
              <a:solidFill>
                <a:srgbClr val="90A4AE"/>
              </a:solidFill>
              <a:prstDash val="solid"/>
              <a:round/>
              <a:headEnd len="sm" w="sm" type="none"/>
              <a:tailEnd len="sm" w="sm" type="none"/>
            </a:ln>
          </p:spPr>
        </p:cxnSp>
      </p:grpSp>
      <p:sp>
        <p:nvSpPr>
          <p:cNvPr id="231" name="Google Shape;231;p20"/>
          <p:cNvSpPr txBox="1"/>
          <p:nvPr>
            <p:ph type="title"/>
          </p:nvPr>
        </p:nvSpPr>
        <p:spPr>
          <a:xfrm>
            <a:off x="311700" y="445025"/>
            <a:ext cx="8520600" cy="572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200"/>
              <a:buNone/>
              <a:defRPr b="1" sz="3200">
                <a:solidFill>
                  <a:srgbClr val="FFFFFF"/>
                </a:solidFill>
              </a:defRPr>
            </a:lvl1pPr>
            <a:lvl2pPr lvl="1" algn="l">
              <a:lnSpc>
                <a:spcPct val="100000"/>
              </a:lnSpc>
              <a:spcBef>
                <a:spcPts val="0"/>
              </a:spcBef>
              <a:spcAft>
                <a:spcPts val="0"/>
              </a:spcAft>
              <a:buClr>
                <a:srgbClr val="FFFFFF"/>
              </a:buClr>
              <a:buSzPts val="3200"/>
              <a:buNone/>
              <a:defRPr b="1" sz="3200">
                <a:solidFill>
                  <a:srgbClr val="FFFFFF"/>
                </a:solidFill>
              </a:defRPr>
            </a:lvl2pPr>
            <a:lvl3pPr lvl="2" algn="l">
              <a:lnSpc>
                <a:spcPct val="100000"/>
              </a:lnSpc>
              <a:spcBef>
                <a:spcPts val="0"/>
              </a:spcBef>
              <a:spcAft>
                <a:spcPts val="0"/>
              </a:spcAft>
              <a:buClr>
                <a:srgbClr val="FFFFFF"/>
              </a:buClr>
              <a:buSzPts val="3200"/>
              <a:buNone/>
              <a:defRPr b="1" sz="3200">
                <a:solidFill>
                  <a:srgbClr val="FFFFFF"/>
                </a:solidFill>
              </a:defRPr>
            </a:lvl3pPr>
            <a:lvl4pPr lvl="3" algn="l">
              <a:lnSpc>
                <a:spcPct val="100000"/>
              </a:lnSpc>
              <a:spcBef>
                <a:spcPts val="0"/>
              </a:spcBef>
              <a:spcAft>
                <a:spcPts val="0"/>
              </a:spcAft>
              <a:buClr>
                <a:srgbClr val="FFFFFF"/>
              </a:buClr>
              <a:buSzPts val="3200"/>
              <a:buNone/>
              <a:defRPr b="1" sz="3200">
                <a:solidFill>
                  <a:srgbClr val="FFFFFF"/>
                </a:solidFill>
              </a:defRPr>
            </a:lvl4pPr>
            <a:lvl5pPr lvl="4" algn="l">
              <a:lnSpc>
                <a:spcPct val="100000"/>
              </a:lnSpc>
              <a:spcBef>
                <a:spcPts val="0"/>
              </a:spcBef>
              <a:spcAft>
                <a:spcPts val="0"/>
              </a:spcAft>
              <a:buClr>
                <a:srgbClr val="FFFFFF"/>
              </a:buClr>
              <a:buSzPts val="3200"/>
              <a:buNone/>
              <a:defRPr b="1" sz="3200">
                <a:solidFill>
                  <a:srgbClr val="FFFFFF"/>
                </a:solidFill>
              </a:defRPr>
            </a:lvl5pPr>
            <a:lvl6pPr lvl="5" algn="l">
              <a:lnSpc>
                <a:spcPct val="100000"/>
              </a:lnSpc>
              <a:spcBef>
                <a:spcPts val="0"/>
              </a:spcBef>
              <a:spcAft>
                <a:spcPts val="0"/>
              </a:spcAft>
              <a:buClr>
                <a:srgbClr val="FFFFFF"/>
              </a:buClr>
              <a:buSzPts val="3200"/>
              <a:buNone/>
              <a:defRPr b="1" sz="3200">
                <a:solidFill>
                  <a:srgbClr val="FFFFFF"/>
                </a:solidFill>
              </a:defRPr>
            </a:lvl6pPr>
            <a:lvl7pPr lvl="6" algn="l">
              <a:lnSpc>
                <a:spcPct val="100000"/>
              </a:lnSpc>
              <a:spcBef>
                <a:spcPts val="0"/>
              </a:spcBef>
              <a:spcAft>
                <a:spcPts val="0"/>
              </a:spcAft>
              <a:buClr>
                <a:srgbClr val="FFFFFF"/>
              </a:buClr>
              <a:buSzPts val="3200"/>
              <a:buNone/>
              <a:defRPr b="1" sz="3200">
                <a:solidFill>
                  <a:srgbClr val="FFFFFF"/>
                </a:solidFill>
              </a:defRPr>
            </a:lvl7pPr>
            <a:lvl8pPr lvl="7" algn="l">
              <a:lnSpc>
                <a:spcPct val="100000"/>
              </a:lnSpc>
              <a:spcBef>
                <a:spcPts val="0"/>
              </a:spcBef>
              <a:spcAft>
                <a:spcPts val="0"/>
              </a:spcAft>
              <a:buClr>
                <a:srgbClr val="FFFFFF"/>
              </a:buClr>
              <a:buSzPts val="3200"/>
              <a:buNone/>
              <a:defRPr b="1" sz="3200">
                <a:solidFill>
                  <a:srgbClr val="FFFFFF"/>
                </a:solidFill>
              </a:defRPr>
            </a:lvl8pPr>
            <a:lvl9pPr lvl="8" algn="l">
              <a:lnSpc>
                <a:spcPct val="100000"/>
              </a:lnSpc>
              <a:spcBef>
                <a:spcPts val="0"/>
              </a:spcBef>
              <a:spcAft>
                <a:spcPts val="0"/>
              </a:spcAft>
              <a:buClr>
                <a:srgbClr val="FFFFFF"/>
              </a:buClr>
              <a:buSzPts val="3200"/>
              <a:buNone/>
              <a:defRPr b="1" sz="3200">
                <a:solidFill>
                  <a:srgbClr val="FFFFFF"/>
                </a:solidFill>
              </a:defRPr>
            </a:lvl9pPr>
          </a:lstStyle>
          <a:p/>
        </p:txBody>
      </p:sp>
      <p:sp>
        <p:nvSpPr>
          <p:cNvPr id="232" name="Google Shape;232;p20"/>
          <p:cNvSpPr txBox="1"/>
          <p:nvPr>
            <p:ph idx="1" type="body"/>
          </p:nvPr>
        </p:nvSpPr>
        <p:spPr>
          <a:xfrm>
            <a:off x="311700" y="1152475"/>
            <a:ext cx="8520600" cy="32238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317500" lvl="1" marL="914400" algn="l">
              <a:lnSpc>
                <a:spcPct val="115000"/>
              </a:lnSpc>
              <a:spcBef>
                <a:spcPts val="0"/>
              </a:spcBef>
              <a:spcAft>
                <a:spcPts val="0"/>
              </a:spcAft>
              <a:buClr>
                <a:srgbClr val="FFFFFF"/>
              </a:buClr>
              <a:buSzPts val="1400"/>
              <a:buChar char="○"/>
              <a:defRPr sz="1400">
                <a:solidFill>
                  <a:srgbClr val="FFFFFF"/>
                </a:solidFill>
              </a:defRPr>
            </a:lvl2pPr>
            <a:lvl3pPr indent="-317500" lvl="2" marL="1371600" algn="l">
              <a:lnSpc>
                <a:spcPct val="115000"/>
              </a:lnSpc>
              <a:spcBef>
                <a:spcPts val="0"/>
              </a:spcBef>
              <a:spcAft>
                <a:spcPts val="0"/>
              </a:spcAft>
              <a:buClr>
                <a:srgbClr val="FFFFFF"/>
              </a:buClr>
              <a:buSzPts val="1400"/>
              <a:buChar char="■"/>
              <a:defRPr sz="1400">
                <a:solidFill>
                  <a:srgbClr val="FFFFFF"/>
                </a:solidFill>
              </a:defRPr>
            </a:lvl3pPr>
            <a:lvl4pPr indent="-317500" lvl="3" marL="1828800" algn="l">
              <a:lnSpc>
                <a:spcPct val="115000"/>
              </a:lnSpc>
              <a:spcBef>
                <a:spcPts val="0"/>
              </a:spcBef>
              <a:spcAft>
                <a:spcPts val="0"/>
              </a:spcAft>
              <a:buClr>
                <a:srgbClr val="FFFFFF"/>
              </a:buClr>
              <a:buSzPts val="1400"/>
              <a:buChar char="●"/>
              <a:defRPr sz="1400">
                <a:solidFill>
                  <a:srgbClr val="FFFFFF"/>
                </a:solidFill>
              </a:defRPr>
            </a:lvl4pPr>
            <a:lvl5pPr indent="-317500" lvl="4" marL="2286000" algn="l">
              <a:lnSpc>
                <a:spcPct val="115000"/>
              </a:lnSpc>
              <a:spcBef>
                <a:spcPts val="0"/>
              </a:spcBef>
              <a:spcAft>
                <a:spcPts val="0"/>
              </a:spcAft>
              <a:buClr>
                <a:srgbClr val="FFFFFF"/>
              </a:buClr>
              <a:buSzPts val="1400"/>
              <a:buChar char="○"/>
              <a:defRPr sz="1400">
                <a:solidFill>
                  <a:srgbClr val="FFFFFF"/>
                </a:solidFill>
              </a:defRPr>
            </a:lvl5pPr>
            <a:lvl6pPr indent="-317500" lvl="5" marL="2743200" algn="l">
              <a:lnSpc>
                <a:spcPct val="115000"/>
              </a:lnSpc>
              <a:spcBef>
                <a:spcPts val="0"/>
              </a:spcBef>
              <a:spcAft>
                <a:spcPts val="0"/>
              </a:spcAft>
              <a:buClr>
                <a:srgbClr val="FFFFFF"/>
              </a:buClr>
              <a:buSzPts val="1400"/>
              <a:buChar char="■"/>
              <a:defRPr sz="1400">
                <a:solidFill>
                  <a:srgbClr val="FFFFFF"/>
                </a:solidFill>
              </a:defRPr>
            </a:lvl6pPr>
            <a:lvl7pPr indent="-317500" lvl="6" marL="3200400" algn="l">
              <a:lnSpc>
                <a:spcPct val="115000"/>
              </a:lnSpc>
              <a:spcBef>
                <a:spcPts val="0"/>
              </a:spcBef>
              <a:spcAft>
                <a:spcPts val="0"/>
              </a:spcAft>
              <a:buClr>
                <a:srgbClr val="FFFFFF"/>
              </a:buClr>
              <a:buSzPts val="1400"/>
              <a:buChar char="●"/>
              <a:defRPr sz="1400">
                <a:solidFill>
                  <a:srgbClr val="FFFFFF"/>
                </a:solidFill>
              </a:defRPr>
            </a:lvl7pPr>
            <a:lvl8pPr indent="-317500" lvl="7" marL="3657600" algn="l">
              <a:lnSpc>
                <a:spcPct val="115000"/>
              </a:lnSpc>
              <a:spcBef>
                <a:spcPts val="0"/>
              </a:spcBef>
              <a:spcAft>
                <a:spcPts val="0"/>
              </a:spcAft>
              <a:buClr>
                <a:srgbClr val="FFFFFF"/>
              </a:buClr>
              <a:buSzPts val="1400"/>
              <a:buChar char="○"/>
              <a:defRPr sz="1400">
                <a:solidFill>
                  <a:srgbClr val="FFFFFF"/>
                </a:solidFill>
              </a:defRPr>
            </a:lvl8pPr>
            <a:lvl9pPr indent="-317500" lvl="8" marL="411480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233" name="Google Shape;233;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7">
  <p:cSld name="AUTOLAYOUT_66_1">
    <p:bg>
      <p:bgPr>
        <a:solidFill>
          <a:srgbClr val="FFFFFF"/>
        </a:solidFill>
      </p:bgPr>
    </p:bg>
    <p:spTree>
      <p:nvGrpSpPr>
        <p:cNvPr id="234" name="Shape 234"/>
        <p:cNvGrpSpPr/>
        <p:nvPr/>
      </p:nvGrpSpPr>
      <p:grpSpPr>
        <a:xfrm>
          <a:off x="0" y="0"/>
          <a:ext cx="0" cy="0"/>
          <a:chOff x="0" y="0"/>
          <a:chExt cx="0" cy="0"/>
        </a:xfrm>
      </p:grpSpPr>
      <p:sp>
        <p:nvSpPr>
          <p:cNvPr id="235" name="Google Shape;235;p21"/>
          <p:cNvSpPr/>
          <p:nvPr/>
        </p:nvSpPr>
        <p:spPr>
          <a:xfrm>
            <a:off x="0" y="0"/>
            <a:ext cx="9144000" cy="5143500"/>
          </a:xfrm>
          <a:prstGeom prst="rect">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1"/>
          <p:cNvSpPr/>
          <p:nvPr/>
        </p:nvSpPr>
        <p:spPr>
          <a:xfrm>
            <a:off x="0" y="3692275"/>
            <a:ext cx="9144087" cy="1364606"/>
          </a:xfrm>
          <a:custGeom>
            <a:rect b="b" l="l" r="r" t="t"/>
            <a:pathLst>
              <a:path extrusionOk="0" h="72779" w="472807">
                <a:moveTo>
                  <a:pt x="0" y="72779"/>
                </a:moveTo>
                <a:lnTo>
                  <a:pt x="27992" y="46314"/>
                </a:lnTo>
                <a:lnTo>
                  <a:pt x="46313" y="57511"/>
                </a:lnTo>
                <a:lnTo>
                  <a:pt x="86520" y="0"/>
                </a:lnTo>
                <a:lnTo>
                  <a:pt x="153700" y="62600"/>
                </a:lnTo>
                <a:lnTo>
                  <a:pt x="172022" y="21885"/>
                </a:lnTo>
                <a:lnTo>
                  <a:pt x="202559" y="44278"/>
                </a:lnTo>
                <a:lnTo>
                  <a:pt x="233095" y="27483"/>
                </a:lnTo>
                <a:lnTo>
                  <a:pt x="265159" y="44278"/>
                </a:lnTo>
                <a:lnTo>
                  <a:pt x="304347" y="20358"/>
                </a:lnTo>
                <a:lnTo>
                  <a:pt x="358804" y="45805"/>
                </a:lnTo>
                <a:lnTo>
                  <a:pt x="387814" y="18322"/>
                </a:lnTo>
                <a:lnTo>
                  <a:pt x="430056" y="49877"/>
                </a:lnTo>
                <a:lnTo>
                  <a:pt x="472807" y="16286"/>
                </a:lnTo>
              </a:path>
            </a:pathLst>
          </a:custGeom>
          <a:noFill/>
          <a:ln cap="flat" cmpd="sng" w="9525">
            <a:solidFill>
              <a:srgbClr val="BCBCBC"/>
            </a:solidFill>
            <a:prstDash val="solid"/>
            <a:round/>
            <a:headEnd len="sm" w="sm" type="none"/>
            <a:tailEnd len="sm" w="sm" type="none"/>
          </a:ln>
        </p:spPr>
      </p:sp>
      <p:sp>
        <p:nvSpPr>
          <p:cNvPr id="237" name="Google Shape;237;p21"/>
          <p:cNvSpPr txBox="1"/>
          <p:nvPr>
            <p:ph type="ctrTitle"/>
          </p:nvPr>
        </p:nvSpPr>
        <p:spPr>
          <a:xfrm>
            <a:off x="589350" y="843375"/>
            <a:ext cx="6883800" cy="1658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rgbClr val="FFFFFF"/>
              </a:buClr>
              <a:buSzPts val="4200"/>
              <a:buNone/>
              <a:defRPr b="1" sz="4200">
                <a:solidFill>
                  <a:srgbClr val="FFFFFF"/>
                </a:solidFill>
              </a:defRPr>
            </a:lvl1pPr>
            <a:lvl2pPr lvl="1" rtl="0" algn="l">
              <a:lnSpc>
                <a:spcPct val="100000"/>
              </a:lnSpc>
              <a:spcBef>
                <a:spcPts val="0"/>
              </a:spcBef>
              <a:spcAft>
                <a:spcPts val="0"/>
              </a:spcAft>
              <a:buClr>
                <a:srgbClr val="FFFFFF"/>
              </a:buClr>
              <a:buSzPts val="4200"/>
              <a:buNone/>
              <a:defRPr b="1" sz="4200">
                <a:solidFill>
                  <a:srgbClr val="FFFFFF"/>
                </a:solidFill>
              </a:defRPr>
            </a:lvl2pPr>
            <a:lvl3pPr lvl="2" rtl="0" algn="l">
              <a:lnSpc>
                <a:spcPct val="100000"/>
              </a:lnSpc>
              <a:spcBef>
                <a:spcPts val="0"/>
              </a:spcBef>
              <a:spcAft>
                <a:spcPts val="0"/>
              </a:spcAft>
              <a:buClr>
                <a:srgbClr val="FFFFFF"/>
              </a:buClr>
              <a:buSzPts val="4200"/>
              <a:buNone/>
              <a:defRPr b="1" sz="4200">
                <a:solidFill>
                  <a:srgbClr val="FFFFFF"/>
                </a:solidFill>
              </a:defRPr>
            </a:lvl3pPr>
            <a:lvl4pPr lvl="3" rtl="0" algn="l">
              <a:lnSpc>
                <a:spcPct val="100000"/>
              </a:lnSpc>
              <a:spcBef>
                <a:spcPts val="0"/>
              </a:spcBef>
              <a:spcAft>
                <a:spcPts val="0"/>
              </a:spcAft>
              <a:buClr>
                <a:srgbClr val="FFFFFF"/>
              </a:buClr>
              <a:buSzPts val="4200"/>
              <a:buNone/>
              <a:defRPr b="1" sz="4200">
                <a:solidFill>
                  <a:srgbClr val="FFFFFF"/>
                </a:solidFill>
              </a:defRPr>
            </a:lvl4pPr>
            <a:lvl5pPr lvl="4" rtl="0" algn="l">
              <a:lnSpc>
                <a:spcPct val="100000"/>
              </a:lnSpc>
              <a:spcBef>
                <a:spcPts val="0"/>
              </a:spcBef>
              <a:spcAft>
                <a:spcPts val="0"/>
              </a:spcAft>
              <a:buClr>
                <a:srgbClr val="FFFFFF"/>
              </a:buClr>
              <a:buSzPts val="4200"/>
              <a:buNone/>
              <a:defRPr b="1" sz="4200">
                <a:solidFill>
                  <a:srgbClr val="FFFFFF"/>
                </a:solidFill>
              </a:defRPr>
            </a:lvl5pPr>
            <a:lvl6pPr lvl="5" rtl="0" algn="l">
              <a:lnSpc>
                <a:spcPct val="100000"/>
              </a:lnSpc>
              <a:spcBef>
                <a:spcPts val="0"/>
              </a:spcBef>
              <a:spcAft>
                <a:spcPts val="0"/>
              </a:spcAft>
              <a:buClr>
                <a:srgbClr val="FFFFFF"/>
              </a:buClr>
              <a:buSzPts val="4200"/>
              <a:buNone/>
              <a:defRPr b="1" sz="4200">
                <a:solidFill>
                  <a:srgbClr val="FFFFFF"/>
                </a:solidFill>
              </a:defRPr>
            </a:lvl6pPr>
            <a:lvl7pPr lvl="6" rtl="0" algn="l">
              <a:lnSpc>
                <a:spcPct val="100000"/>
              </a:lnSpc>
              <a:spcBef>
                <a:spcPts val="0"/>
              </a:spcBef>
              <a:spcAft>
                <a:spcPts val="0"/>
              </a:spcAft>
              <a:buClr>
                <a:srgbClr val="FFFFFF"/>
              </a:buClr>
              <a:buSzPts val="4200"/>
              <a:buNone/>
              <a:defRPr b="1" sz="4200">
                <a:solidFill>
                  <a:srgbClr val="FFFFFF"/>
                </a:solidFill>
              </a:defRPr>
            </a:lvl7pPr>
            <a:lvl8pPr lvl="7" rtl="0" algn="l">
              <a:lnSpc>
                <a:spcPct val="100000"/>
              </a:lnSpc>
              <a:spcBef>
                <a:spcPts val="0"/>
              </a:spcBef>
              <a:spcAft>
                <a:spcPts val="0"/>
              </a:spcAft>
              <a:buClr>
                <a:srgbClr val="FFFFFF"/>
              </a:buClr>
              <a:buSzPts val="4200"/>
              <a:buNone/>
              <a:defRPr b="1" sz="4200">
                <a:solidFill>
                  <a:srgbClr val="FFFFFF"/>
                </a:solidFill>
              </a:defRPr>
            </a:lvl8pPr>
            <a:lvl9pPr lvl="8" rtl="0" algn="l">
              <a:lnSpc>
                <a:spcPct val="100000"/>
              </a:lnSpc>
              <a:spcBef>
                <a:spcPts val="0"/>
              </a:spcBef>
              <a:spcAft>
                <a:spcPts val="0"/>
              </a:spcAft>
              <a:buClr>
                <a:srgbClr val="FFFFFF"/>
              </a:buClr>
              <a:buSzPts val="4200"/>
              <a:buNone/>
              <a:defRPr b="1" sz="4200">
                <a:solidFill>
                  <a:srgbClr val="FFFFFF"/>
                </a:solidFill>
              </a:defRPr>
            </a:lvl9pPr>
          </a:lstStyle>
          <a:p/>
        </p:txBody>
      </p:sp>
      <p:sp>
        <p:nvSpPr>
          <p:cNvPr id="238" name="Google Shape;238;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9">
  <p:cSld name="AUTOLAYOUT_67_1">
    <p:bg>
      <p:bgPr>
        <a:solidFill>
          <a:srgbClr val="FFFFFF"/>
        </a:solidFill>
      </p:bgPr>
    </p:bg>
    <p:spTree>
      <p:nvGrpSpPr>
        <p:cNvPr id="239" name="Shape 239"/>
        <p:cNvGrpSpPr/>
        <p:nvPr/>
      </p:nvGrpSpPr>
      <p:grpSpPr>
        <a:xfrm>
          <a:off x="0" y="0"/>
          <a:ext cx="0" cy="0"/>
          <a:chOff x="0" y="0"/>
          <a:chExt cx="0" cy="0"/>
        </a:xfrm>
      </p:grpSpPr>
      <p:sp>
        <p:nvSpPr>
          <p:cNvPr id="240" name="Google Shape;240;p2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 name="Google Shape;241;p22"/>
          <p:cNvGrpSpPr/>
          <p:nvPr/>
        </p:nvGrpSpPr>
        <p:grpSpPr>
          <a:xfrm>
            <a:off x="0" y="0"/>
            <a:ext cx="9144153" cy="5143624"/>
            <a:chOff x="-77" y="25"/>
            <a:chExt cx="9144153" cy="5143624"/>
          </a:xfrm>
        </p:grpSpPr>
        <p:sp>
          <p:nvSpPr>
            <p:cNvPr id="242" name="Google Shape;242;p22"/>
            <p:cNvSpPr/>
            <p:nvPr/>
          </p:nvSpPr>
          <p:spPr>
            <a:xfrm rot="-5400000">
              <a:off x="-4765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2"/>
            <p:cNvSpPr/>
            <p:nvPr/>
          </p:nvSpPr>
          <p:spPr>
            <a:xfrm rot="-5400000">
              <a:off x="-4765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2"/>
            <p:cNvSpPr/>
            <p:nvPr/>
          </p:nvSpPr>
          <p:spPr>
            <a:xfrm rot="-5400000">
              <a:off x="-4765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p:nvPr/>
          </p:nvSpPr>
          <p:spPr>
            <a:xfrm rot="-5400000">
              <a:off x="-4765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rot="-5400000">
              <a:off x="-4765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rot="5400000">
              <a:off x="714198"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p:nvPr/>
          </p:nvSpPr>
          <p:spPr>
            <a:xfrm rot="-5400000">
              <a:off x="714322"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rot="5400000">
              <a:off x="714198"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p:nvPr/>
          </p:nvSpPr>
          <p:spPr>
            <a:xfrm rot="-5400000">
              <a:off x="714322"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p:nvPr/>
          </p:nvSpPr>
          <p:spPr>
            <a:xfrm rot="5400000">
              <a:off x="714198"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2"/>
            <p:cNvSpPr/>
            <p:nvPr/>
          </p:nvSpPr>
          <p:spPr>
            <a:xfrm rot="-5400000">
              <a:off x="714322"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2"/>
            <p:cNvSpPr/>
            <p:nvPr/>
          </p:nvSpPr>
          <p:spPr>
            <a:xfrm rot="5400000">
              <a:off x="714198"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2"/>
            <p:cNvSpPr/>
            <p:nvPr/>
          </p:nvSpPr>
          <p:spPr>
            <a:xfrm rot="5400000">
              <a:off x="714198"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2"/>
            <p:cNvSpPr/>
            <p:nvPr/>
          </p:nvSpPr>
          <p:spPr>
            <a:xfrm rot="-5400000">
              <a:off x="714322"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p:nvPr/>
          </p:nvSpPr>
          <p:spPr>
            <a:xfrm rot="5400000">
              <a:off x="714198"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2"/>
            <p:cNvSpPr/>
            <p:nvPr/>
          </p:nvSpPr>
          <p:spPr>
            <a:xfrm rot="-5400000">
              <a:off x="714322"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2"/>
            <p:cNvSpPr/>
            <p:nvPr/>
          </p:nvSpPr>
          <p:spPr>
            <a:xfrm rot="5400000">
              <a:off x="1476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p:nvPr/>
          </p:nvSpPr>
          <p:spPr>
            <a:xfrm rot="-5400000">
              <a:off x="1476296"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p:nvPr/>
          </p:nvSpPr>
          <p:spPr>
            <a:xfrm rot="5400000">
              <a:off x="1476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2"/>
            <p:cNvSpPr/>
            <p:nvPr/>
          </p:nvSpPr>
          <p:spPr>
            <a:xfrm rot="-5400000">
              <a:off x="1476296"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p:nvPr/>
          </p:nvSpPr>
          <p:spPr>
            <a:xfrm rot="5400000">
              <a:off x="1476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2"/>
            <p:cNvSpPr/>
            <p:nvPr/>
          </p:nvSpPr>
          <p:spPr>
            <a:xfrm rot="-5400000">
              <a:off x="1476296"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
            <p:cNvSpPr/>
            <p:nvPr/>
          </p:nvSpPr>
          <p:spPr>
            <a:xfrm rot="5400000">
              <a:off x="1476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p:nvPr/>
          </p:nvSpPr>
          <p:spPr>
            <a:xfrm rot="5400000">
              <a:off x="1476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2"/>
            <p:cNvSpPr/>
            <p:nvPr/>
          </p:nvSpPr>
          <p:spPr>
            <a:xfrm rot="-5400000">
              <a:off x="1476296"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p:nvPr/>
          </p:nvSpPr>
          <p:spPr>
            <a:xfrm rot="5400000">
              <a:off x="1476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2"/>
            <p:cNvSpPr/>
            <p:nvPr/>
          </p:nvSpPr>
          <p:spPr>
            <a:xfrm rot="-5400000">
              <a:off x="1476296"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2"/>
            <p:cNvSpPr/>
            <p:nvPr/>
          </p:nvSpPr>
          <p:spPr>
            <a:xfrm rot="5400000">
              <a:off x="223814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p:nvPr/>
          </p:nvSpPr>
          <p:spPr>
            <a:xfrm rot="-5400000">
              <a:off x="2238271"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
            <p:cNvSpPr/>
            <p:nvPr/>
          </p:nvSpPr>
          <p:spPr>
            <a:xfrm rot="5400000">
              <a:off x="223814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p:nvPr/>
          </p:nvSpPr>
          <p:spPr>
            <a:xfrm rot="-5400000">
              <a:off x="2238271"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2"/>
            <p:cNvSpPr/>
            <p:nvPr/>
          </p:nvSpPr>
          <p:spPr>
            <a:xfrm rot="5400000">
              <a:off x="223814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p:nvPr/>
          </p:nvSpPr>
          <p:spPr>
            <a:xfrm rot="-5400000">
              <a:off x="2238271"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rot="5400000">
              <a:off x="223814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
            <p:cNvSpPr/>
            <p:nvPr/>
          </p:nvSpPr>
          <p:spPr>
            <a:xfrm rot="5400000">
              <a:off x="223814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2"/>
            <p:cNvSpPr/>
            <p:nvPr/>
          </p:nvSpPr>
          <p:spPr>
            <a:xfrm rot="-5400000">
              <a:off x="2238271"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
            <p:cNvSpPr/>
            <p:nvPr/>
          </p:nvSpPr>
          <p:spPr>
            <a:xfrm rot="5400000">
              <a:off x="223814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2"/>
            <p:cNvSpPr/>
            <p:nvPr/>
          </p:nvSpPr>
          <p:spPr>
            <a:xfrm rot="-5400000">
              <a:off x="2238271"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2"/>
            <p:cNvSpPr/>
            <p:nvPr/>
          </p:nvSpPr>
          <p:spPr>
            <a:xfrm rot="5400000">
              <a:off x="3000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2"/>
            <p:cNvSpPr/>
            <p:nvPr/>
          </p:nvSpPr>
          <p:spPr>
            <a:xfrm rot="-5400000">
              <a:off x="300029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2"/>
            <p:cNvSpPr/>
            <p:nvPr/>
          </p:nvSpPr>
          <p:spPr>
            <a:xfrm rot="5400000">
              <a:off x="3000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2"/>
            <p:cNvSpPr/>
            <p:nvPr/>
          </p:nvSpPr>
          <p:spPr>
            <a:xfrm rot="-5400000">
              <a:off x="300029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2"/>
            <p:cNvSpPr/>
            <p:nvPr/>
          </p:nvSpPr>
          <p:spPr>
            <a:xfrm rot="5400000">
              <a:off x="3000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2"/>
            <p:cNvSpPr/>
            <p:nvPr/>
          </p:nvSpPr>
          <p:spPr>
            <a:xfrm rot="-5400000">
              <a:off x="300029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2"/>
            <p:cNvSpPr/>
            <p:nvPr/>
          </p:nvSpPr>
          <p:spPr>
            <a:xfrm rot="5400000">
              <a:off x="3000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rot="5400000">
              <a:off x="3000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2"/>
            <p:cNvSpPr/>
            <p:nvPr/>
          </p:nvSpPr>
          <p:spPr>
            <a:xfrm rot="-5400000">
              <a:off x="300029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2"/>
            <p:cNvSpPr/>
            <p:nvPr/>
          </p:nvSpPr>
          <p:spPr>
            <a:xfrm rot="5400000">
              <a:off x="3000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2"/>
            <p:cNvSpPr/>
            <p:nvPr/>
          </p:nvSpPr>
          <p:spPr>
            <a:xfrm rot="-5400000">
              <a:off x="300029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2"/>
            <p:cNvSpPr/>
            <p:nvPr/>
          </p:nvSpPr>
          <p:spPr>
            <a:xfrm rot="5400000">
              <a:off x="3762251"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rot="-5400000">
              <a:off x="376237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rot="5400000">
              <a:off x="3762251"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rot="-5400000">
              <a:off x="376237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rot="5400000">
              <a:off x="3762251"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rot="-5400000">
              <a:off x="376237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rot="5400000">
              <a:off x="3762251"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p:nvPr/>
          </p:nvSpPr>
          <p:spPr>
            <a:xfrm rot="5400000">
              <a:off x="3762251"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p:nvPr/>
          </p:nvSpPr>
          <p:spPr>
            <a:xfrm rot="-5400000">
              <a:off x="376237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rot="5400000">
              <a:off x="3762251"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rot="-5400000">
              <a:off x="376237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rot="5400000">
              <a:off x="-4777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rot="5400000">
              <a:off x="-4777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rot="5400000">
              <a:off x="-4777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rot="5400000">
              <a:off x="-4777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rot="-5400000">
              <a:off x="16669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2"/>
            <p:cNvSpPr/>
            <p:nvPr/>
          </p:nvSpPr>
          <p:spPr>
            <a:xfrm rot="5400000">
              <a:off x="-4777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p:nvPr/>
          </p:nvSpPr>
          <p:spPr>
            <a:xfrm rot="5400000">
              <a:off x="-4777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p:nvPr/>
          </p:nvSpPr>
          <p:spPr>
            <a:xfrm flipH="1" rot="-5400000">
              <a:off x="16669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2"/>
            <p:cNvSpPr/>
            <p:nvPr/>
          </p:nvSpPr>
          <p:spPr>
            <a:xfrm rot="-5400000">
              <a:off x="928672"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2"/>
            <p:cNvSpPr/>
            <p:nvPr/>
          </p:nvSpPr>
          <p:spPr>
            <a:xfrm flipH="1" rot="-5400000">
              <a:off x="928672"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
            <p:cNvSpPr/>
            <p:nvPr/>
          </p:nvSpPr>
          <p:spPr>
            <a:xfrm rot="-5400000">
              <a:off x="1690646"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2"/>
            <p:cNvSpPr/>
            <p:nvPr/>
          </p:nvSpPr>
          <p:spPr>
            <a:xfrm flipH="1" rot="-5400000">
              <a:off x="1690646"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2"/>
            <p:cNvSpPr/>
            <p:nvPr/>
          </p:nvSpPr>
          <p:spPr>
            <a:xfrm rot="-5400000">
              <a:off x="2452621"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2"/>
            <p:cNvSpPr/>
            <p:nvPr/>
          </p:nvSpPr>
          <p:spPr>
            <a:xfrm flipH="1" rot="-5400000">
              <a:off x="2452621"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
            <p:cNvSpPr/>
            <p:nvPr/>
          </p:nvSpPr>
          <p:spPr>
            <a:xfrm rot="-5400000">
              <a:off x="321464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2"/>
            <p:cNvSpPr/>
            <p:nvPr/>
          </p:nvSpPr>
          <p:spPr>
            <a:xfrm flipH="1" rot="-5400000">
              <a:off x="321464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2"/>
            <p:cNvSpPr/>
            <p:nvPr/>
          </p:nvSpPr>
          <p:spPr>
            <a:xfrm rot="-5400000">
              <a:off x="397672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p:nvPr/>
          </p:nvSpPr>
          <p:spPr>
            <a:xfrm flipH="1" rot="-5400000">
              <a:off x="397672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
            <p:cNvSpPr/>
            <p:nvPr/>
          </p:nvSpPr>
          <p:spPr>
            <a:xfrm rot="-5400000">
              <a:off x="452434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2"/>
            <p:cNvSpPr/>
            <p:nvPr/>
          </p:nvSpPr>
          <p:spPr>
            <a:xfrm rot="-5400000">
              <a:off x="452434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2"/>
            <p:cNvSpPr/>
            <p:nvPr/>
          </p:nvSpPr>
          <p:spPr>
            <a:xfrm rot="-5400000">
              <a:off x="452434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2"/>
            <p:cNvSpPr/>
            <p:nvPr/>
          </p:nvSpPr>
          <p:spPr>
            <a:xfrm rot="-5400000">
              <a:off x="452434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2"/>
            <p:cNvSpPr/>
            <p:nvPr/>
          </p:nvSpPr>
          <p:spPr>
            <a:xfrm rot="-5400000">
              <a:off x="452434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2"/>
            <p:cNvSpPr/>
            <p:nvPr/>
          </p:nvSpPr>
          <p:spPr>
            <a:xfrm rot="5400000">
              <a:off x="5286200"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p:nvPr/>
          </p:nvSpPr>
          <p:spPr>
            <a:xfrm rot="-5400000">
              <a:off x="528632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2"/>
            <p:cNvSpPr/>
            <p:nvPr/>
          </p:nvSpPr>
          <p:spPr>
            <a:xfrm rot="5400000">
              <a:off x="5286200"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2"/>
            <p:cNvSpPr/>
            <p:nvPr/>
          </p:nvSpPr>
          <p:spPr>
            <a:xfrm rot="-5400000">
              <a:off x="528632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2"/>
            <p:cNvSpPr/>
            <p:nvPr/>
          </p:nvSpPr>
          <p:spPr>
            <a:xfrm rot="5400000">
              <a:off x="5286200"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2"/>
            <p:cNvSpPr/>
            <p:nvPr/>
          </p:nvSpPr>
          <p:spPr>
            <a:xfrm rot="-5400000">
              <a:off x="528632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
            <p:cNvSpPr/>
            <p:nvPr/>
          </p:nvSpPr>
          <p:spPr>
            <a:xfrm rot="5400000">
              <a:off x="5286200"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2"/>
            <p:cNvSpPr/>
            <p:nvPr/>
          </p:nvSpPr>
          <p:spPr>
            <a:xfrm rot="5400000">
              <a:off x="5286200"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
            <p:cNvSpPr/>
            <p:nvPr/>
          </p:nvSpPr>
          <p:spPr>
            <a:xfrm rot="-5400000">
              <a:off x="528632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2"/>
            <p:cNvSpPr/>
            <p:nvPr/>
          </p:nvSpPr>
          <p:spPr>
            <a:xfrm rot="5400000">
              <a:off x="5286200"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2"/>
            <p:cNvSpPr/>
            <p:nvPr/>
          </p:nvSpPr>
          <p:spPr>
            <a:xfrm rot="-5400000">
              <a:off x="528632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2"/>
            <p:cNvSpPr/>
            <p:nvPr/>
          </p:nvSpPr>
          <p:spPr>
            <a:xfrm rot="5400000">
              <a:off x="6048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2"/>
            <p:cNvSpPr/>
            <p:nvPr/>
          </p:nvSpPr>
          <p:spPr>
            <a:xfrm rot="-5400000">
              <a:off x="6048298"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
            <p:cNvSpPr/>
            <p:nvPr/>
          </p:nvSpPr>
          <p:spPr>
            <a:xfrm rot="5400000">
              <a:off x="6048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2"/>
            <p:cNvSpPr/>
            <p:nvPr/>
          </p:nvSpPr>
          <p:spPr>
            <a:xfrm rot="-5400000">
              <a:off x="6048298"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2"/>
            <p:cNvSpPr/>
            <p:nvPr/>
          </p:nvSpPr>
          <p:spPr>
            <a:xfrm rot="5400000">
              <a:off x="6048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2"/>
            <p:cNvSpPr/>
            <p:nvPr/>
          </p:nvSpPr>
          <p:spPr>
            <a:xfrm rot="-5400000">
              <a:off x="6048298"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2"/>
            <p:cNvSpPr/>
            <p:nvPr/>
          </p:nvSpPr>
          <p:spPr>
            <a:xfrm rot="5400000">
              <a:off x="6048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2"/>
            <p:cNvSpPr/>
            <p:nvPr/>
          </p:nvSpPr>
          <p:spPr>
            <a:xfrm rot="5400000">
              <a:off x="6048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2"/>
            <p:cNvSpPr/>
            <p:nvPr/>
          </p:nvSpPr>
          <p:spPr>
            <a:xfrm rot="-5400000">
              <a:off x="6048298"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2"/>
            <p:cNvSpPr/>
            <p:nvPr/>
          </p:nvSpPr>
          <p:spPr>
            <a:xfrm rot="5400000">
              <a:off x="6048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2"/>
            <p:cNvSpPr/>
            <p:nvPr/>
          </p:nvSpPr>
          <p:spPr>
            <a:xfrm rot="-5400000">
              <a:off x="6048298"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2"/>
            <p:cNvSpPr/>
            <p:nvPr/>
          </p:nvSpPr>
          <p:spPr>
            <a:xfrm rot="5400000">
              <a:off x="6810149"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2"/>
            <p:cNvSpPr/>
            <p:nvPr/>
          </p:nvSpPr>
          <p:spPr>
            <a:xfrm rot="-5400000">
              <a:off x="681027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2"/>
            <p:cNvSpPr/>
            <p:nvPr/>
          </p:nvSpPr>
          <p:spPr>
            <a:xfrm rot="5400000">
              <a:off x="6810149"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2"/>
            <p:cNvSpPr/>
            <p:nvPr/>
          </p:nvSpPr>
          <p:spPr>
            <a:xfrm rot="-5400000">
              <a:off x="681027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2"/>
            <p:cNvSpPr/>
            <p:nvPr/>
          </p:nvSpPr>
          <p:spPr>
            <a:xfrm rot="5400000">
              <a:off x="6810149"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2"/>
            <p:cNvSpPr/>
            <p:nvPr/>
          </p:nvSpPr>
          <p:spPr>
            <a:xfrm rot="-5400000">
              <a:off x="681027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2"/>
            <p:cNvSpPr/>
            <p:nvPr/>
          </p:nvSpPr>
          <p:spPr>
            <a:xfrm rot="5400000">
              <a:off x="6810149"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2"/>
            <p:cNvSpPr/>
            <p:nvPr/>
          </p:nvSpPr>
          <p:spPr>
            <a:xfrm rot="5400000">
              <a:off x="6810149"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p:cNvSpPr/>
            <p:nvPr/>
          </p:nvSpPr>
          <p:spPr>
            <a:xfrm rot="-5400000">
              <a:off x="681027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
            <p:cNvSpPr/>
            <p:nvPr/>
          </p:nvSpPr>
          <p:spPr>
            <a:xfrm rot="5400000">
              <a:off x="6810149"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2"/>
            <p:cNvSpPr/>
            <p:nvPr/>
          </p:nvSpPr>
          <p:spPr>
            <a:xfrm rot="-5400000">
              <a:off x="681027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2"/>
            <p:cNvSpPr/>
            <p:nvPr/>
          </p:nvSpPr>
          <p:spPr>
            <a:xfrm rot="5400000">
              <a:off x="7572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2"/>
            <p:cNvSpPr/>
            <p:nvPr/>
          </p:nvSpPr>
          <p:spPr>
            <a:xfrm rot="-5400000">
              <a:off x="757229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2"/>
            <p:cNvSpPr/>
            <p:nvPr/>
          </p:nvSpPr>
          <p:spPr>
            <a:xfrm rot="5400000">
              <a:off x="7572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2"/>
            <p:cNvSpPr/>
            <p:nvPr/>
          </p:nvSpPr>
          <p:spPr>
            <a:xfrm rot="-5400000">
              <a:off x="757229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2"/>
            <p:cNvSpPr/>
            <p:nvPr/>
          </p:nvSpPr>
          <p:spPr>
            <a:xfrm rot="5400000">
              <a:off x="7572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2"/>
            <p:cNvSpPr/>
            <p:nvPr/>
          </p:nvSpPr>
          <p:spPr>
            <a:xfrm rot="-5400000">
              <a:off x="757229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2"/>
            <p:cNvSpPr/>
            <p:nvPr/>
          </p:nvSpPr>
          <p:spPr>
            <a:xfrm rot="5400000">
              <a:off x="7572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2"/>
            <p:cNvSpPr/>
            <p:nvPr/>
          </p:nvSpPr>
          <p:spPr>
            <a:xfrm rot="5400000">
              <a:off x="7572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2"/>
            <p:cNvSpPr/>
            <p:nvPr/>
          </p:nvSpPr>
          <p:spPr>
            <a:xfrm rot="-5400000">
              <a:off x="757229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2"/>
            <p:cNvSpPr/>
            <p:nvPr/>
          </p:nvSpPr>
          <p:spPr>
            <a:xfrm rot="5400000">
              <a:off x="7572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2"/>
            <p:cNvSpPr/>
            <p:nvPr/>
          </p:nvSpPr>
          <p:spPr>
            <a:xfrm rot="-5400000">
              <a:off x="757229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2"/>
            <p:cNvSpPr/>
            <p:nvPr/>
          </p:nvSpPr>
          <p:spPr>
            <a:xfrm rot="5400000">
              <a:off x="833425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2"/>
            <p:cNvSpPr/>
            <p:nvPr/>
          </p:nvSpPr>
          <p:spPr>
            <a:xfrm rot="-5400000">
              <a:off x="833437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2"/>
            <p:cNvSpPr/>
            <p:nvPr/>
          </p:nvSpPr>
          <p:spPr>
            <a:xfrm rot="5400000">
              <a:off x="833425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2"/>
            <p:cNvSpPr/>
            <p:nvPr/>
          </p:nvSpPr>
          <p:spPr>
            <a:xfrm rot="-5400000">
              <a:off x="833437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2"/>
            <p:cNvSpPr/>
            <p:nvPr/>
          </p:nvSpPr>
          <p:spPr>
            <a:xfrm rot="5400000">
              <a:off x="833425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2"/>
            <p:cNvSpPr/>
            <p:nvPr/>
          </p:nvSpPr>
          <p:spPr>
            <a:xfrm rot="-5400000">
              <a:off x="833437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2"/>
            <p:cNvSpPr/>
            <p:nvPr/>
          </p:nvSpPr>
          <p:spPr>
            <a:xfrm rot="5400000">
              <a:off x="833425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2"/>
            <p:cNvSpPr/>
            <p:nvPr/>
          </p:nvSpPr>
          <p:spPr>
            <a:xfrm rot="5400000">
              <a:off x="833425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2"/>
            <p:cNvSpPr/>
            <p:nvPr/>
          </p:nvSpPr>
          <p:spPr>
            <a:xfrm rot="-5400000">
              <a:off x="833437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
            <p:cNvSpPr/>
            <p:nvPr/>
          </p:nvSpPr>
          <p:spPr>
            <a:xfrm rot="5400000">
              <a:off x="833425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2"/>
            <p:cNvSpPr/>
            <p:nvPr/>
          </p:nvSpPr>
          <p:spPr>
            <a:xfrm rot="-5400000">
              <a:off x="833437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2"/>
            <p:cNvSpPr/>
            <p:nvPr/>
          </p:nvSpPr>
          <p:spPr>
            <a:xfrm rot="5400000">
              <a:off x="452422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2"/>
            <p:cNvSpPr/>
            <p:nvPr/>
          </p:nvSpPr>
          <p:spPr>
            <a:xfrm rot="5400000">
              <a:off x="452422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2"/>
            <p:cNvSpPr/>
            <p:nvPr/>
          </p:nvSpPr>
          <p:spPr>
            <a:xfrm rot="5400000">
              <a:off x="452422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2"/>
            <p:cNvSpPr/>
            <p:nvPr/>
          </p:nvSpPr>
          <p:spPr>
            <a:xfrm rot="5400000">
              <a:off x="452422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2"/>
            <p:cNvSpPr/>
            <p:nvPr/>
          </p:nvSpPr>
          <p:spPr>
            <a:xfrm rot="-5400000">
              <a:off x="473869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2"/>
            <p:cNvSpPr/>
            <p:nvPr/>
          </p:nvSpPr>
          <p:spPr>
            <a:xfrm rot="5400000">
              <a:off x="452422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2"/>
            <p:cNvSpPr/>
            <p:nvPr/>
          </p:nvSpPr>
          <p:spPr>
            <a:xfrm rot="5400000">
              <a:off x="452422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2"/>
            <p:cNvSpPr/>
            <p:nvPr/>
          </p:nvSpPr>
          <p:spPr>
            <a:xfrm flipH="1" rot="-5400000">
              <a:off x="473869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2"/>
            <p:cNvSpPr/>
            <p:nvPr/>
          </p:nvSpPr>
          <p:spPr>
            <a:xfrm rot="-5400000">
              <a:off x="550067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2"/>
            <p:cNvSpPr/>
            <p:nvPr/>
          </p:nvSpPr>
          <p:spPr>
            <a:xfrm flipH="1" rot="-5400000">
              <a:off x="550067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2"/>
            <p:cNvSpPr/>
            <p:nvPr/>
          </p:nvSpPr>
          <p:spPr>
            <a:xfrm rot="-5400000">
              <a:off x="6262648"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2"/>
            <p:cNvSpPr/>
            <p:nvPr/>
          </p:nvSpPr>
          <p:spPr>
            <a:xfrm flipH="1" rot="-5400000">
              <a:off x="6262648"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2"/>
            <p:cNvSpPr/>
            <p:nvPr/>
          </p:nvSpPr>
          <p:spPr>
            <a:xfrm rot="-5400000">
              <a:off x="7024623"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2"/>
            <p:cNvSpPr/>
            <p:nvPr/>
          </p:nvSpPr>
          <p:spPr>
            <a:xfrm flipH="1" rot="-5400000">
              <a:off x="7024623"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2"/>
            <p:cNvSpPr/>
            <p:nvPr/>
          </p:nvSpPr>
          <p:spPr>
            <a:xfrm rot="-5400000">
              <a:off x="778664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2"/>
            <p:cNvSpPr/>
            <p:nvPr/>
          </p:nvSpPr>
          <p:spPr>
            <a:xfrm flipH="1" rot="-5400000">
              <a:off x="778664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2"/>
            <p:cNvSpPr/>
            <p:nvPr/>
          </p:nvSpPr>
          <p:spPr>
            <a:xfrm rot="-5400000">
              <a:off x="854872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2"/>
            <p:cNvSpPr/>
            <p:nvPr/>
          </p:nvSpPr>
          <p:spPr>
            <a:xfrm flipH="1" rot="-5400000">
              <a:off x="854872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22"/>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2"/>
          <p:cNvSpPr txBox="1"/>
          <p:nvPr>
            <p:ph type="title"/>
          </p:nvPr>
        </p:nvSpPr>
        <p:spPr>
          <a:xfrm>
            <a:off x="1885350" y="1897113"/>
            <a:ext cx="5373300" cy="13494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400" name="Google Shape;400;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1" name="Shape 401"/>
        <p:cNvGrpSpPr/>
        <p:nvPr/>
      </p:nvGrpSpPr>
      <p:grpSpPr>
        <a:xfrm>
          <a:off x="0" y="0"/>
          <a:ext cx="0" cy="0"/>
          <a:chOff x="0" y="0"/>
          <a:chExt cx="0" cy="0"/>
        </a:xfrm>
      </p:grpSpPr>
      <p:sp>
        <p:nvSpPr>
          <p:cNvPr id="402" name="Google Shape;402;p23"/>
          <p:cNvSpPr txBox="1"/>
          <p:nvPr>
            <p:ph type="title"/>
          </p:nvPr>
        </p:nvSpPr>
        <p:spPr>
          <a:xfrm>
            <a:off x="508000" y="457200"/>
            <a:ext cx="64476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1"/>
              </a:buClr>
              <a:buSzPts val="2700"/>
              <a:buFont typeface="Trebuchet MS"/>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3" name="Google Shape;403;p23"/>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404" name="Google Shape;404;p23"/>
          <p:cNvSpPr txBox="1"/>
          <p:nvPr>
            <p:ph idx="10" type="dt"/>
          </p:nvPr>
        </p:nvSpPr>
        <p:spPr>
          <a:xfrm>
            <a:off x="5403850" y="4531022"/>
            <a:ext cx="684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05" name="Google Shape;405;p23"/>
          <p:cNvSpPr txBox="1"/>
          <p:nvPr>
            <p:ph idx="11" type="ftr"/>
          </p:nvPr>
        </p:nvSpPr>
        <p:spPr>
          <a:xfrm>
            <a:off x="508000" y="4531022"/>
            <a:ext cx="47232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06" name="Google Shape;406;p23"/>
          <p:cNvSpPr txBox="1"/>
          <p:nvPr>
            <p:ph idx="12" type="sldNum"/>
          </p:nvPr>
        </p:nvSpPr>
        <p:spPr>
          <a:xfrm>
            <a:off x="6442997" y="4531022"/>
            <a:ext cx="5127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p14:dur="100">
        <p:fade thruBlk="1"/>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8">
  <p:cSld name="AUTOLAYOUT_68">
    <p:bg>
      <p:bgPr>
        <a:solidFill>
          <a:srgbClr val="FFFFFF"/>
        </a:solidFill>
      </p:bgPr>
    </p:bg>
    <p:spTree>
      <p:nvGrpSpPr>
        <p:cNvPr id="407" name="Shape 407"/>
        <p:cNvGrpSpPr/>
        <p:nvPr/>
      </p:nvGrpSpPr>
      <p:grpSpPr>
        <a:xfrm>
          <a:off x="0" y="0"/>
          <a:ext cx="0" cy="0"/>
          <a:chOff x="0" y="0"/>
          <a:chExt cx="0" cy="0"/>
        </a:xfrm>
      </p:grpSpPr>
      <p:sp>
        <p:nvSpPr>
          <p:cNvPr id="408" name="Google Shape;408;p2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24"/>
          <p:cNvGrpSpPr/>
          <p:nvPr/>
        </p:nvGrpSpPr>
        <p:grpSpPr>
          <a:xfrm>
            <a:off x="0" y="0"/>
            <a:ext cx="9144153" cy="5143624"/>
            <a:chOff x="-77" y="25"/>
            <a:chExt cx="9144153" cy="5143624"/>
          </a:xfrm>
        </p:grpSpPr>
        <p:sp>
          <p:nvSpPr>
            <p:cNvPr id="410" name="Google Shape;410;p24"/>
            <p:cNvSpPr/>
            <p:nvPr/>
          </p:nvSpPr>
          <p:spPr>
            <a:xfrm rot="-5400000">
              <a:off x="-4765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4"/>
            <p:cNvSpPr/>
            <p:nvPr/>
          </p:nvSpPr>
          <p:spPr>
            <a:xfrm rot="-5400000">
              <a:off x="-4765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4"/>
            <p:cNvSpPr/>
            <p:nvPr/>
          </p:nvSpPr>
          <p:spPr>
            <a:xfrm rot="-5400000">
              <a:off x="-4765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p:nvPr/>
          </p:nvSpPr>
          <p:spPr>
            <a:xfrm rot="-5400000">
              <a:off x="-4765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4"/>
            <p:cNvSpPr/>
            <p:nvPr/>
          </p:nvSpPr>
          <p:spPr>
            <a:xfrm rot="-5400000">
              <a:off x="-4765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4"/>
            <p:cNvSpPr/>
            <p:nvPr/>
          </p:nvSpPr>
          <p:spPr>
            <a:xfrm rot="5400000">
              <a:off x="714198"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p:nvPr/>
          </p:nvSpPr>
          <p:spPr>
            <a:xfrm rot="-5400000">
              <a:off x="714322"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4"/>
            <p:cNvSpPr/>
            <p:nvPr/>
          </p:nvSpPr>
          <p:spPr>
            <a:xfrm rot="5400000">
              <a:off x="714198"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4"/>
            <p:cNvSpPr/>
            <p:nvPr/>
          </p:nvSpPr>
          <p:spPr>
            <a:xfrm rot="-5400000">
              <a:off x="714322"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p:nvPr/>
          </p:nvSpPr>
          <p:spPr>
            <a:xfrm rot="5400000">
              <a:off x="714198"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4"/>
            <p:cNvSpPr/>
            <p:nvPr/>
          </p:nvSpPr>
          <p:spPr>
            <a:xfrm rot="-5400000">
              <a:off x="714322"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4"/>
            <p:cNvSpPr/>
            <p:nvPr/>
          </p:nvSpPr>
          <p:spPr>
            <a:xfrm rot="5400000">
              <a:off x="714198"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4"/>
            <p:cNvSpPr/>
            <p:nvPr/>
          </p:nvSpPr>
          <p:spPr>
            <a:xfrm rot="5400000">
              <a:off x="714198"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4"/>
            <p:cNvSpPr/>
            <p:nvPr/>
          </p:nvSpPr>
          <p:spPr>
            <a:xfrm rot="-5400000">
              <a:off x="714322"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4"/>
            <p:cNvSpPr/>
            <p:nvPr/>
          </p:nvSpPr>
          <p:spPr>
            <a:xfrm rot="5400000">
              <a:off x="714198"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4"/>
            <p:cNvSpPr/>
            <p:nvPr/>
          </p:nvSpPr>
          <p:spPr>
            <a:xfrm rot="-5400000">
              <a:off x="714322"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4"/>
            <p:cNvSpPr/>
            <p:nvPr/>
          </p:nvSpPr>
          <p:spPr>
            <a:xfrm rot="5400000">
              <a:off x="1476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4"/>
            <p:cNvSpPr/>
            <p:nvPr/>
          </p:nvSpPr>
          <p:spPr>
            <a:xfrm rot="-5400000">
              <a:off x="1476296"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4"/>
            <p:cNvSpPr/>
            <p:nvPr/>
          </p:nvSpPr>
          <p:spPr>
            <a:xfrm rot="5400000">
              <a:off x="1476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4"/>
            <p:cNvSpPr/>
            <p:nvPr/>
          </p:nvSpPr>
          <p:spPr>
            <a:xfrm rot="-5400000">
              <a:off x="1476296"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4"/>
            <p:cNvSpPr/>
            <p:nvPr/>
          </p:nvSpPr>
          <p:spPr>
            <a:xfrm rot="5400000">
              <a:off x="1476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4"/>
            <p:cNvSpPr/>
            <p:nvPr/>
          </p:nvSpPr>
          <p:spPr>
            <a:xfrm rot="-5400000">
              <a:off x="1476296"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4"/>
            <p:cNvSpPr/>
            <p:nvPr/>
          </p:nvSpPr>
          <p:spPr>
            <a:xfrm rot="5400000">
              <a:off x="1476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
            <p:cNvSpPr/>
            <p:nvPr/>
          </p:nvSpPr>
          <p:spPr>
            <a:xfrm rot="5400000">
              <a:off x="1476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4"/>
            <p:cNvSpPr/>
            <p:nvPr/>
          </p:nvSpPr>
          <p:spPr>
            <a:xfrm rot="-5400000">
              <a:off x="1476296"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4"/>
            <p:cNvSpPr/>
            <p:nvPr/>
          </p:nvSpPr>
          <p:spPr>
            <a:xfrm rot="5400000">
              <a:off x="1476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4"/>
            <p:cNvSpPr/>
            <p:nvPr/>
          </p:nvSpPr>
          <p:spPr>
            <a:xfrm rot="-5400000">
              <a:off x="1476296"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4"/>
            <p:cNvSpPr/>
            <p:nvPr/>
          </p:nvSpPr>
          <p:spPr>
            <a:xfrm rot="5400000">
              <a:off x="223814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p:nvPr/>
          </p:nvSpPr>
          <p:spPr>
            <a:xfrm rot="-5400000">
              <a:off x="2238271"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4"/>
            <p:cNvSpPr/>
            <p:nvPr/>
          </p:nvSpPr>
          <p:spPr>
            <a:xfrm rot="5400000">
              <a:off x="223814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4"/>
            <p:cNvSpPr/>
            <p:nvPr/>
          </p:nvSpPr>
          <p:spPr>
            <a:xfrm rot="-5400000">
              <a:off x="2238271"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4"/>
            <p:cNvSpPr/>
            <p:nvPr/>
          </p:nvSpPr>
          <p:spPr>
            <a:xfrm rot="5400000">
              <a:off x="223814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4"/>
            <p:cNvSpPr/>
            <p:nvPr/>
          </p:nvSpPr>
          <p:spPr>
            <a:xfrm rot="-5400000">
              <a:off x="2238271"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4"/>
            <p:cNvSpPr/>
            <p:nvPr/>
          </p:nvSpPr>
          <p:spPr>
            <a:xfrm rot="5400000">
              <a:off x="223814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4"/>
            <p:cNvSpPr/>
            <p:nvPr/>
          </p:nvSpPr>
          <p:spPr>
            <a:xfrm rot="5400000">
              <a:off x="223814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4"/>
            <p:cNvSpPr/>
            <p:nvPr/>
          </p:nvSpPr>
          <p:spPr>
            <a:xfrm rot="-5400000">
              <a:off x="2238271"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4"/>
            <p:cNvSpPr/>
            <p:nvPr/>
          </p:nvSpPr>
          <p:spPr>
            <a:xfrm rot="5400000">
              <a:off x="223814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4"/>
            <p:cNvSpPr/>
            <p:nvPr/>
          </p:nvSpPr>
          <p:spPr>
            <a:xfrm rot="-5400000">
              <a:off x="2238271"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4"/>
            <p:cNvSpPr/>
            <p:nvPr/>
          </p:nvSpPr>
          <p:spPr>
            <a:xfrm rot="5400000">
              <a:off x="3000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4"/>
            <p:cNvSpPr/>
            <p:nvPr/>
          </p:nvSpPr>
          <p:spPr>
            <a:xfrm rot="-5400000">
              <a:off x="300029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4"/>
            <p:cNvSpPr/>
            <p:nvPr/>
          </p:nvSpPr>
          <p:spPr>
            <a:xfrm rot="5400000">
              <a:off x="3000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4"/>
            <p:cNvSpPr/>
            <p:nvPr/>
          </p:nvSpPr>
          <p:spPr>
            <a:xfrm rot="-5400000">
              <a:off x="300029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4"/>
            <p:cNvSpPr/>
            <p:nvPr/>
          </p:nvSpPr>
          <p:spPr>
            <a:xfrm rot="5400000">
              <a:off x="3000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4"/>
            <p:cNvSpPr/>
            <p:nvPr/>
          </p:nvSpPr>
          <p:spPr>
            <a:xfrm rot="-5400000">
              <a:off x="300029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4"/>
            <p:cNvSpPr/>
            <p:nvPr/>
          </p:nvSpPr>
          <p:spPr>
            <a:xfrm rot="5400000">
              <a:off x="3000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4"/>
            <p:cNvSpPr/>
            <p:nvPr/>
          </p:nvSpPr>
          <p:spPr>
            <a:xfrm rot="5400000">
              <a:off x="3000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4"/>
            <p:cNvSpPr/>
            <p:nvPr/>
          </p:nvSpPr>
          <p:spPr>
            <a:xfrm rot="-5400000">
              <a:off x="300029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4"/>
            <p:cNvSpPr/>
            <p:nvPr/>
          </p:nvSpPr>
          <p:spPr>
            <a:xfrm rot="5400000">
              <a:off x="3000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4"/>
            <p:cNvSpPr/>
            <p:nvPr/>
          </p:nvSpPr>
          <p:spPr>
            <a:xfrm rot="-5400000">
              <a:off x="300029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4"/>
            <p:cNvSpPr/>
            <p:nvPr/>
          </p:nvSpPr>
          <p:spPr>
            <a:xfrm rot="5400000">
              <a:off x="3762251"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4"/>
            <p:cNvSpPr/>
            <p:nvPr/>
          </p:nvSpPr>
          <p:spPr>
            <a:xfrm rot="-5400000">
              <a:off x="376237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4"/>
            <p:cNvSpPr/>
            <p:nvPr/>
          </p:nvSpPr>
          <p:spPr>
            <a:xfrm rot="5400000">
              <a:off x="3762251"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4"/>
            <p:cNvSpPr/>
            <p:nvPr/>
          </p:nvSpPr>
          <p:spPr>
            <a:xfrm rot="-5400000">
              <a:off x="376237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4"/>
            <p:cNvSpPr/>
            <p:nvPr/>
          </p:nvSpPr>
          <p:spPr>
            <a:xfrm rot="5400000">
              <a:off x="3762251"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4"/>
            <p:cNvSpPr/>
            <p:nvPr/>
          </p:nvSpPr>
          <p:spPr>
            <a:xfrm rot="-5400000">
              <a:off x="376237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4"/>
            <p:cNvSpPr/>
            <p:nvPr/>
          </p:nvSpPr>
          <p:spPr>
            <a:xfrm rot="5400000">
              <a:off x="3762251"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4"/>
            <p:cNvSpPr/>
            <p:nvPr/>
          </p:nvSpPr>
          <p:spPr>
            <a:xfrm rot="5400000">
              <a:off x="3762251"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4"/>
            <p:cNvSpPr/>
            <p:nvPr/>
          </p:nvSpPr>
          <p:spPr>
            <a:xfrm rot="-5400000">
              <a:off x="376237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4"/>
            <p:cNvSpPr/>
            <p:nvPr/>
          </p:nvSpPr>
          <p:spPr>
            <a:xfrm rot="5400000">
              <a:off x="3762251"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4"/>
            <p:cNvSpPr/>
            <p:nvPr/>
          </p:nvSpPr>
          <p:spPr>
            <a:xfrm rot="-5400000">
              <a:off x="376237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4"/>
            <p:cNvSpPr/>
            <p:nvPr/>
          </p:nvSpPr>
          <p:spPr>
            <a:xfrm rot="5400000">
              <a:off x="-4777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4"/>
            <p:cNvSpPr/>
            <p:nvPr/>
          </p:nvSpPr>
          <p:spPr>
            <a:xfrm rot="5400000">
              <a:off x="-4777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4"/>
            <p:cNvSpPr/>
            <p:nvPr/>
          </p:nvSpPr>
          <p:spPr>
            <a:xfrm rot="5400000">
              <a:off x="-4777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4"/>
            <p:cNvSpPr/>
            <p:nvPr/>
          </p:nvSpPr>
          <p:spPr>
            <a:xfrm rot="5400000">
              <a:off x="-4777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4"/>
            <p:cNvSpPr/>
            <p:nvPr/>
          </p:nvSpPr>
          <p:spPr>
            <a:xfrm rot="-5400000">
              <a:off x="16669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4"/>
            <p:cNvSpPr/>
            <p:nvPr/>
          </p:nvSpPr>
          <p:spPr>
            <a:xfrm rot="5400000">
              <a:off x="-4777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4"/>
            <p:cNvSpPr/>
            <p:nvPr/>
          </p:nvSpPr>
          <p:spPr>
            <a:xfrm rot="5400000">
              <a:off x="-4777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4"/>
            <p:cNvSpPr/>
            <p:nvPr/>
          </p:nvSpPr>
          <p:spPr>
            <a:xfrm flipH="1" rot="-5400000">
              <a:off x="16669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4"/>
            <p:cNvSpPr/>
            <p:nvPr/>
          </p:nvSpPr>
          <p:spPr>
            <a:xfrm rot="-5400000">
              <a:off x="928672"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4"/>
            <p:cNvSpPr/>
            <p:nvPr/>
          </p:nvSpPr>
          <p:spPr>
            <a:xfrm flipH="1" rot="-5400000">
              <a:off x="928672"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p:nvPr/>
          </p:nvSpPr>
          <p:spPr>
            <a:xfrm rot="-5400000">
              <a:off x="1690646"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4"/>
            <p:cNvSpPr/>
            <p:nvPr/>
          </p:nvSpPr>
          <p:spPr>
            <a:xfrm flipH="1" rot="-5400000">
              <a:off x="1690646"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4"/>
            <p:cNvSpPr/>
            <p:nvPr/>
          </p:nvSpPr>
          <p:spPr>
            <a:xfrm rot="-5400000">
              <a:off x="2452621"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4"/>
            <p:cNvSpPr/>
            <p:nvPr/>
          </p:nvSpPr>
          <p:spPr>
            <a:xfrm flipH="1" rot="-5400000">
              <a:off x="2452621"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4"/>
            <p:cNvSpPr/>
            <p:nvPr/>
          </p:nvSpPr>
          <p:spPr>
            <a:xfrm rot="-5400000">
              <a:off x="321464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
            <p:cNvSpPr/>
            <p:nvPr/>
          </p:nvSpPr>
          <p:spPr>
            <a:xfrm flipH="1" rot="-5400000">
              <a:off x="321464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4"/>
            <p:cNvSpPr/>
            <p:nvPr/>
          </p:nvSpPr>
          <p:spPr>
            <a:xfrm rot="-5400000">
              <a:off x="397672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4"/>
            <p:cNvSpPr/>
            <p:nvPr/>
          </p:nvSpPr>
          <p:spPr>
            <a:xfrm flipH="1" rot="-5400000">
              <a:off x="397672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4"/>
            <p:cNvSpPr/>
            <p:nvPr/>
          </p:nvSpPr>
          <p:spPr>
            <a:xfrm rot="-5400000">
              <a:off x="452434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4"/>
            <p:cNvSpPr/>
            <p:nvPr/>
          </p:nvSpPr>
          <p:spPr>
            <a:xfrm rot="-5400000">
              <a:off x="452434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4"/>
            <p:cNvSpPr/>
            <p:nvPr/>
          </p:nvSpPr>
          <p:spPr>
            <a:xfrm rot="-5400000">
              <a:off x="452434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4"/>
            <p:cNvSpPr/>
            <p:nvPr/>
          </p:nvSpPr>
          <p:spPr>
            <a:xfrm rot="-5400000">
              <a:off x="452434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4"/>
            <p:cNvSpPr/>
            <p:nvPr/>
          </p:nvSpPr>
          <p:spPr>
            <a:xfrm rot="-5400000">
              <a:off x="452434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4"/>
            <p:cNvSpPr/>
            <p:nvPr/>
          </p:nvSpPr>
          <p:spPr>
            <a:xfrm rot="5400000">
              <a:off x="5286200"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4"/>
            <p:cNvSpPr/>
            <p:nvPr/>
          </p:nvSpPr>
          <p:spPr>
            <a:xfrm rot="-5400000">
              <a:off x="528632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4"/>
            <p:cNvSpPr/>
            <p:nvPr/>
          </p:nvSpPr>
          <p:spPr>
            <a:xfrm rot="5400000">
              <a:off x="5286200"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4"/>
            <p:cNvSpPr/>
            <p:nvPr/>
          </p:nvSpPr>
          <p:spPr>
            <a:xfrm rot="-5400000">
              <a:off x="528632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4"/>
            <p:cNvSpPr/>
            <p:nvPr/>
          </p:nvSpPr>
          <p:spPr>
            <a:xfrm rot="5400000">
              <a:off x="5286200"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4"/>
            <p:cNvSpPr/>
            <p:nvPr/>
          </p:nvSpPr>
          <p:spPr>
            <a:xfrm rot="-5400000">
              <a:off x="528632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4"/>
            <p:cNvSpPr/>
            <p:nvPr/>
          </p:nvSpPr>
          <p:spPr>
            <a:xfrm rot="5400000">
              <a:off x="5286200"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4"/>
            <p:cNvSpPr/>
            <p:nvPr/>
          </p:nvSpPr>
          <p:spPr>
            <a:xfrm rot="5400000">
              <a:off x="5286200"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4"/>
            <p:cNvSpPr/>
            <p:nvPr/>
          </p:nvSpPr>
          <p:spPr>
            <a:xfrm rot="-5400000">
              <a:off x="528632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4"/>
            <p:cNvSpPr/>
            <p:nvPr/>
          </p:nvSpPr>
          <p:spPr>
            <a:xfrm rot="5400000">
              <a:off x="5286200"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rot="-5400000">
              <a:off x="528632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rot="5400000">
              <a:off x="6048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rot="-5400000">
              <a:off x="6048298"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4"/>
            <p:cNvSpPr/>
            <p:nvPr/>
          </p:nvSpPr>
          <p:spPr>
            <a:xfrm rot="5400000">
              <a:off x="6048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4"/>
            <p:cNvSpPr/>
            <p:nvPr/>
          </p:nvSpPr>
          <p:spPr>
            <a:xfrm rot="-5400000">
              <a:off x="6048298"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rot="5400000">
              <a:off x="6048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rot="-5400000">
              <a:off x="6048298"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rot="5400000">
              <a:off x="6048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4"/>
            <p:cNvSpPr/>
            <p:nvPr/>
          </p:nvSpPr>
          <p:spPr>
            <a:xfrm rot="5400000">
              <a:off x="6048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4"/>
            <p:cNvSpPr/>
            <p:nvPr/>
          </p:nvSpPr>
          <p:spPr>
            <a:xfrm rot="-5400000">
              <a:off x="6048298"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4"/>
            <p:cNvSpPr/>
            <p:nvPr/>
          </p:nvSpPr>
          <p:spPr>
            <a:xfrm rot="5400000">
              <a:off x="6048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4"/>
            <p:cNvSpPr/>
            <p:nvPr/>
          </p:nvSpPr>
          <p:spPr>
            <a:xfrm rot="-5400000">
              <a:off x="6048298"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4"/>
            <p:cNvSpPr/>
            <p:nvPr/>
          </p:nvSpPr>
          <p:spPr>
            <a:xfrm rot="5400000">
              <a:off x="6810149"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rot="-5400000">
              <a:off x="681027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4"/>
            <p:cNvSpPr/>
            <p:nvPr/>
          </p:nvSpPr>
          <p:spPr>
            <a:xfrm rot="5400000">
              <a:off x="6810149"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4"/>
            <p:cNvSpPr/>
            <p:nvPr/>
          </p:nvSpPr>
          <p:spPr>
            <a:xfrm rot="-5400000">
              <a:off x="681027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p:nvPr/>
          </p:nvSpPr>
          <p:spPr>
            <a:xfrm rot="5400000">
              <a:off x="6810149"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4"/>
            <p:cNvSpPr/>
            <p:nvPr/>
          </p:nvSpPr>
          <p:spPr>
            <a:xfrm rot="-5400000">
              <a:off x="681027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4"/>
            <p:cNvSpPr/>
            <p:nvPr/>
          </p:nvSpPr>
          <p:spPr>
            <a:xfrm rot="5400000">
              <a:off x="6810149"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4"/>
            <p:cNvSpPr/>
            <p:nvPr/>
          </p:nvSpPr>
          <p:spPr>
            <a:xfrm rot="5400000">
              <a:off x="6810149"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rot="-5400000">
              <a:off x="681027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rot="5400000">
              <a:off x="6810149"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4"/>
            <p:cNvSpPr/>
            <p:nvPr/>
          </p:nvSpPr>
          <p:spPr>
            <a:xfrm rot="-5400000">
              <a:off x="681027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4"/>
            <p:cNvSpPr/>
            <p:nvPr/>
          </p:nvSpPr>
          <p:spPr>
            <a:xfrm rot="5400000">
              <a:off x="7572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4"/>
            <p:cNvSpPr/>
            <p:nvPr/>
          </p:nvSpPr>
          <p:spPr>
            <a:xfrm rot="-5400000">
              <a:off x="757229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4"/>
            <p:cNvSpPr/>
            <p:nvPr/>
          </p:nvSpPr>
          <p:spPr>
            <a:xfrm rot="5400000">
              <a:off x="7572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p:nvPr/>
          </p:nvSpPr>
          <p:spPr>
            <a:xfrm rot="-5400000">
              <a:off x="757229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4"/>
            <p:cNvSpPr/>
            <p:nvPr/>
          </p:nvSpPr>
          <p:spPr>
            <a:xfrm rot="5400000">
              <a:off x="7572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4"/>
            <p:cNvSpPr/>
            <p:nvPr/>
          </p:nvSpPr>
          <p:spPr>
            <a:xfrm rot="-5400000">
              <a:off x="757229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p:nvPr/>
          </p:nvSpPr>
          <p:spPr>
            <a:xfrm rot="5400000">
              <a:off x="7572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4"/>
            <p:cNvSpPr/>
            <p:nvPr/>
          </p:nvSpPr>
          <p:spPr>
            <a:xfrm rot="5400000">
              <a:off x="7572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p:nvPr/>
          </p:nvSpPr>
          <p:spPr>
            <a:xfrm rot="-5400000">
              <a:off x="757229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4"/>
            <p:cNvSpPr/>
            <p:nvPr/>
          </p:nvSpPr>
          <p:spPr>
            <a:xfrm rot="5400000">
              <a:off x="7572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p:nvPr/>
          </p:nvSpPr>
          <p:spPr>
            <a:xfrm rot="-5400000">
              <a:off x="757229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4"/>
            <p:cNvSpPr/>
            <p:nvPr/>
          </p:nvSpPr>
          <p:spPr>
            <a:xfrm rot="5400000">
              <a:off x="833425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p:nvPr/>
          </p:nvSpPr>
          <p:spPr>
            <a:xfrm rot="-5400000">
              <a:off x="833437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4"/>
            <p:cNvSpPr/>
            <p:nvPr/>
          </p:nvSpPr>
          <p:spPr>
            <a:xfrm rot="5400000">
              <a:off x="833425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4"/>
            <p:cNvSpPr/>
            <p:nvPr/>
          </p:nvSpPr>
          <p:spPr>
            <a:xfrm rot="-5400000">
              <a:off x="833437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p:nvPr/>
          </p:nvSpPr>
          <p:spPr>
            <a:xfrm rot="5400000">
              <a:off x="833425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4"/>
            <p:cNvSpPr/>
            <p:nvPr/>
          </p:nvSpPr>
          <p:spPr>
            <a:xfrm rot="-5400000">
              <a:off x="833437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4"/>
            <p:cNvSpPr/>
            <p:nvPr/>
          </p:nvSpPr>
          <p:spPr>
            <a:xfrm rot="5400000">
              <a:off x="833425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4"/>
            <p:cNvSpPr/>
            <p:nvPr/>
          </p:nvSpPr>
          <p:spPr>
            <a:xfrm rot="5400000">
              <a:off x="833425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4"/>
            <p:cNvSpPr/>
            <p:nvPr/>
          </p:nvSpPr>
          <p:spPr>
            <a:xfrm rot="-5400000">
              <a:off x="833437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4"/>
            <p:cNvSpPr/>
            <p:nvPr/>
          </p:nvSpPr>
          <p:spPr>
            <a:xfrm rot="5400000">
              <a:off x="833425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4"/>
            <p:cNvSpPr/>
            <p:nvPr/>
          </p:nvSpPr>
          <p:spPr>
            <a:xfrm rot="-5400000">
              <a:off x="833437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4"/>
            <p:cNvSpPr/>
            <p:nvPr/>
          </p:nvSpPr>
          <p:spPr>
            <a:xfrm rot="5400000">
              <a:off x="452422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4"/>
            <p:cNvSpPr/>
            <p:nvPr/>
          </p:nvSpPr>
          <p:spPr>
            <a:xfrm rot="5400000">
              <a:off x="452422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p:nvPr/>
          </p:nvSpPr>
          <p:spPr>
            <a:xfrm rot="5400000">
              <a:off x="452422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rot="5400000">
              <a:off x="452422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4"/>
            <p:cNvSpPr/>
            <p:nvPr/>
          </p:nvSpPr>
          <p:spPr>
            <a:xfrm rot="-5400000">
              <a:off x="473869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4"/>
            <p:cNvSpPr/>
            <p:nvPr/>
          </p:nvSpPr>
          <p:spPr>
            <a:xfrm rot="5400000">
              <a:off x="452422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4"/>
            <p:cNvSpPr/>
            <p:nvPr/>
          </p:nvSpPr>
          <p:spPr>
            <a:xfrm rot="5400000">
              <a:off x="452422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4"/>
            <p:cNvSpPr/>
            <p:nvPr/>
          </p:nvSpPr>
          <p:spPr>
            <a:xfrm flipH="1" rot="-5400000">
              <a:off x="473869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4"/>
            <p:cNvSpPr/>
            <p:nvPr/>
          </p:nvSpPr>
          <p:spPr>
            <a:xfrm rot="-5400000">
              <a:off x="550067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4"/>
            <p:cNvSpPr/>
            <p:nvPr/>
          </p:nvSpPr>
          <p:spPr>
            <a:xfrm flipH="1" rot="-5400000">
              <a:off x="550067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p:nvPr/>
          </p:nvSpPr>
          <p:spPr>
            <a:xfrm rot="-5400000">
              <a:off x="6262648"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
            <p:cNvSpPr/>
            <p:nvPr/>
          </p:nvSpPr>
          <p:spPr>
            <a:xfrm flipH="1" rot="-5400000">
              <a:off x="6262648"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4"/>
            <p:cNvSpPr/>
            <p:nvPr/>
          </p:nvSpPr>
          <p:spPr>
            <a:xfrm rot="-5400000">
              <a:off x="7024623"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4"/>
            <p:cNvSpPr/>
            <p:nvPr/>
          </p:nvSpPr>
          <p:spPr>
            <a:xfrm flipH="1" rot="-5400000">
              <a:off x="7024623"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4"/>
            <p:cNvSpPr/>
            <p:nvPr/>
          </p:nvSpPr>
          <p:spPr>
            <a:xfrm rot="-5400000">
              <a:off x="778664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4"/>
            <p:cNvSpPr/>
            <p:nvPr/>
          </p:nvSpPr>
          <p:spPr>
            <a:xfrm flipH="1" rot="-5400000">
              <a:off x="778664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
            <p:cNvSpPr/>
            <p:nvPr/>
          </p:nvSpPr>
          <p:spPr>
            <a:xfrm rot="-5400000">
              <a:off x="854872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4"/>
            <p:cNvSpPr/>
            <p:nvPr/>
          </p:nvSpPr>
          <p:spPr>
            <a:xfrm flipH="1" rot="-5400000">
              <a:off x="854872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 name="Google Shape;566;p24"/>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4"/>
          <p:cNvSpPr txBox="1"/>
          <p:nvPr>
            <p:ph type="title"/>
          </p:nvPr>
        </p:nvSpPr>
        <p:spPr>
          <a:xfrm>
            <a:off x="1885350" y="1897113"/>
            <a:ext cx="5373300" cy="13494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568" name="Google Shape;568;p2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4 1">
  <p:cSld name="AUTOLAYOUT_121">
    <p:bg>
      <p:bgPr>
        <a:solidFill>
          <a:srgbClr val="FFFFFF"/>
        </a:solidFill>
      </p:bgPr>
    </p:bg>
    <p:spTree>
      <p:nvGrpSpPr>
        <p:cNvPr id="569" name="Shape 569"/>
        <p:cNvGrpSpPr/>
        <p:nvPr/>
      </p:nvGrpSpPr>
      <p:grpSpPr>
        <a:xfrm>
          <a:off x="0" y="0"/>
          <a:ext cx="0" cy="0"/>
          <a:chOff x="0" y="0"/>
          <a:chExt cx="0" cy="0"/>
        </a:xfrm>
      </p:grpSpPr>
      <p:sp>
        <p:nvSpPr>
          <p:cNvPr id="570" name="Google Shape;570;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5"/>
          <p:cNvSpPr txBox="1"/>
          <p:nvPr>
            <p:ph idx="1" type="body"/>
          </p:nvPr>
        </p:nvSpPr>
        <p:spPr>
          <a:xfrm>
            <a:off x="630075" y="992625"/>
            <a:ext cx="3777600" cy="3172200"/>
          </a:xfrm>
          <a:prstGeom prst="rect">
            <a:avLst/>
          </a:prstGeom>
          <a:noFill/>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0"/>
              </a:spcBef>
              <a:spcAft>
                <a:spcPts val="0"/>
              </a:spcAft>
              <a:buClr>
                <a:schemeClr val="dk2"/>
              </a:buClr>
              <a:buSzPts val="1400"/>
              <a:buChar char="○"/>
              <a:defRPr sz="1400">
                <a:solidFill>
                  <a:schemeClr val="dk2"/>
                </a:solidFill>
              </a:defRPr>
            </a:lvl2pPr>
            <a:lvl3pPr indent="-317500" lvl="2" marL="1371600" rtl="0" algn="l">
              <a:lnSpc>
                <a:spcPct val="115000"/>
              </a:lnSpc>
              <a:spcBef>
                <a:spcPts val="0"/>
              </a:spcBef>
              <a:spcAft>
                <a:spcPts val="0"/>
              </a:spcAft>
              <a:buClr>
                <a:schemeClr val="dk2"/>
              </a:buClr>
              <a:buSzPts val="1400"/>
              <a:buChar char="■"/>
              <a:defRPr sz="1400">
                <a:solidFill>
                  <a:schemeClr val="dk2"/>
                </a:solidFill>
              </a:defRPr>
            </a:lvl3pPr>
            <a:lvl4pPr indent="-317500" lvl="3" marL="1828800" rtl="0" algn="l">
              <a:lnSpc>
                <a:spcPct val="115000"/>
              </a:lnSpc>
              <a:spcBef>
                <a:spcPts val="0"/>
              </a:spcBef>
              <a:spcAft>
                <a:spcPts val="0"/>
              </a:spcAft>
              <a:buClr>
                <a:schemeClr val="dk2"/>
              </a:buClr>
              <a:buSzPts val="1400"/>
              <a:buChar char="●"/>
              <a:defRPr sz="1400">
                <a:solidFill>
                  <a:schemeClr val="dk2"/>
                </a:solidFill>
              </a:defRPr>
            </a:lvl4pPr>
            <a:lvl5pPr indent="-317500" lvl="4" marL="2286000" rtl="0" algn="l">
              <a:lnSpc>
                <a:spcPct val="115000"/>
              </a:lnSpc>
              <a:spcBef>
                <a:spcPts val="0"/>
              </a:spcBef>
              <a:spcAft>
                <a:spcPts val="0"/>
              </a:spcAft>
              <a:buClr>
                <a:schemeClr val="dk2"/>
              </a:buClr>
              <a:buSzPts val="1400"/>
              <a:buChar char="○"/>
              <a:defRPr sz="1400">
                <a:solidFill>
                  <a:schemeClr val="dk2"/>
                </a:solidFill>
              </a:defRPr>
            </a:lvl5pPr>
            <a:lvl6pPr indent="-317500" lvl="5" marL="2743200" rtl="0" algn="l">
              <a:lnSpc>
                <a:spcPct val="115000"/>
              </a:lnSpc>
              <a:spcBef>
                <a:spcPts val="0"/>
              </a:spcBef>
              <a:spcAft>
                <a:spcPts val="0"/>
              </a:spcAft>
              <a:buClr>
                <a:schemeClr val="dk2"/>
              </a:buClr>
              <a:buSzPts val="1400"/>
              <a:buChar char="■"/>
              <a:defRPr sz="1400">
                <a:solidFill>
                  <a:schemeClr val="dk2"/>
                </a:solidFill>
              </a:defRPr>
            </a:lvl6pPr>
            <a:lvl7pPr indent="-317500" lvl="6" marL="3200400" rtl="0" algn="l">
              <a:lnSpc>
                <a:spcPct val="115000"/>
              </a:lnSpc>
              <a:spcBef>
                <a:spcPts val="0"/>
              </a:spcBef>
              <a:spcAft>
                <a:spcPts val="0"/>
              </a:spcAft>
              <a:buClr>
                <a:schemeClr val="dk2"/>
              </a:buClr>
              <a:buSzPts val="1400"/>
              <a:buChar char="●"/>
              <a:defRPr sz="1400">
                <a:solidFill>
                  <a:schemeClr val="dk2"/>
                </a:solidFill>
              </a:defRPr>
            </a:lvl7pPr>
            <a:lvl8pPr indent="-317500" lvl="7" marL="3657600" rtl="0" algn="l">
              <a:lnSpc>
                <a:spcPct val="115000"/>
              </a:lnSpc>
              <a:spcBef>
                <a:spcPts val="0"/>
              </a:spcBef>
              <a:spcAft>
                <a:spcPts val="0"/>
              </a:spcAft>
              <a:buClr>
                <a:schemeClr val="dk2"/>
              </a:buClr>
              <a:buSzPts val="1400"/>
              <a:buChar char="○"/>
              <a:defRPr sz="1400">
                <a:solidFill>
                  <a:schemeClr val="dk2"/>
                </a:solidFill>
              </a:defRPr>
            </a:lvl8pPr>
            <a:lvl9pPr indent="-317500" lvl="8" marL="4114800" rtl="0" algn="l">
              <a:lnSpc>
                <a:spcPct val="115000"/>
              </a:lnSpc>
              <a:spcBef>
                <a:spcPts val="0"/>
              </a:spcBef>
              <a:spcAft>
                <a:spcPts val="0"/>
              </a:spcAft>
              <a:buClr>
                <a:schemeClr val="dk2"/>
              </a:buClr>
              <a:buSzPts val="1400"/>
              <a:buChar char="■"/>
              <a:defRPr sz="1400">
                <a:solidFill>
                  <a:schemeClr val="dk2"/>
                </a:solidFill>
              </a:defRPr>
            </a:lvl9pPr>
          </a:lstStyle>
          <a:p/>
        </p:txBody>
      </p:sp>
      <p:sp>
        <p:nvSpPr>
          <p:cNvPr id="572" name="Google Shape;572;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3">
  <p:cSld name="AUTOLAYOUT_138">
    <p:bg>
      <p:bgPr>
        <a:solidFill>
          <a:srgbClr val="FFFFFF"/>
        </a:solidFill>
      </p:bgPr>
    </p:bg>
    <p:spTree>
      <p:nvGrpSpPr>
        <p:cNvPr id="573" name="Shape 573"/>
        <p:cNvGrpSpPr/>
        <p:nvPr/>
      </p:nvGrpSpPr>
      <p:grpSpPr>
        <a:xfrm>
          <a:off x="0" y="0"/>
          <a:ext cx="0" cy="0"/>
          <a:chOff x="0" y="0"/>
          <a:chExt cx="0" cy="0"/>
        </a:xfrm>
      </p:grpSpPr>
      <p:sp>
        <p:nvSpPr>
          <p:cNvPr id="574" name="Google Shape;574;p26"/>
          <p:cNvSpPr/>
          <p:nvPr/>
        </p:nvSpPr>
        <p:spPr>
          <a:xfrm>
            <a:off x="0" y="0"/>
            <a:ext cx="9144000" cy="5143500"/>
          </a:xfrm>
          <a:prstGeom prst="rect">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txBox="1"/>
          <p:nvPr>
            <p:ph type="ctrTitle"/>
          </p:nvPr>
        </p:nvSpPr>
        <p:spPr>
          <a:xfrm>
            <a:off x="661050" y="542100"/>
            <a:ext cx="7821900" cy="40593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lt1"/>
              </a:buClr>
              <a:buSzPts val="8000"/>
              <a:buNone/>
              <a:defRPr b="1" sz="8000">
                <a:solidFill>
                  <a:schemeClr val="lt1"/>
                </a:solidFill>
              </a:defRPr>
            </a:lvl1pPr>
            <a:lvl2pPr lvl="1" rtl="0" algn="ctr">
              <a:lnSpc>
                <a:spcPct val="100000"/>
              </a:lnSpc>
              <a:spcBef>
                <a:spcPts val="0"/>
              </a:spcBef>
              <a:spcAft>
                <a:spcPts val="0"/>
              </a:spcAft>
              <a:buClr>
                <a:schemeClr val="lt1"/>
              </a:buClr>
              <a:buSzPts val="8000"/>
              <a:buNone/>
              <a:defRPr b="1" sz="8000">
                <a:solidFill>
                  <a:schemeClr val="lt1"/>
                </a:solidFill>
              </a:defRPr>
            </a:lvl2pPr>
            <a:lvl3pPr lvl="2" rtl="0" algn="ctr">
              <a:lnSpc>
                <a:spcPct val="100000"/>
              </a:lnSpc>
              <a:spcBef>
                <a:spcPts val="0"/>
              </a:spcBef>
              <a:spcAft>
                <a:spcPts val="0"/>
              </a:spcAft>
              <a:buClr>
                <a:schemeClr val="lt1"/>
              </a:buClr>
              <a:buSzPts val="8000"/>
              <a:buNone/>
              <a:defRPr b="1" sz="8000">
                <a:solidFill>
                  <a:schemeClr val="lt1"/>
                </a:solidFill>
              </a:defRPr>
            </a:lvl3pPr>
            <a:lvl4pPr lvl="3" rtl="0" algn="ctr">
              <a:lnSpc>
                <a:spcPct val="100000"/>
              </a:lnSpc>
              <a:spcBef>
                <a:spcPts val="0"/>
              </a:spcBef>
              <a:spcAft>
                <a:spcPts val="0"/>
              </a:spcAft>
              <a:buClr>
                <a:schemeClr val="lt1"/>
              </a:buClr>
              <a:buSzPts val="8000"/>
              <a:buNone/>
              <a:defRPr b="1" sz="8000">
                <a:solidFill>
                  <a:schemeClr val="lt1"/>
                </a:solidFill>
              </a:defRPr>
            </a:lvl4pPr>
            <a:lvl5pPr lvl="4" rtl="0" algn="ctr">
              <a:lnSpc>
                <a:spcPct val="100000"/>
              </a:lnSpc>
              <a:spcBef>
                <a:spcPts val="0"/>
              </a:spcBef>
              <a:spcAft>
                <a:spcPts val="0"/>
              </a:spcAft>
              <a:buClr>
                <a:schemeClr val="lt1"/>
              </a:buClr>
              <a:buSzPts val="8000"/>
              <a:buNone/>
              <a:defRPr b="1" sz="8000">
                <a:solidFill>
                  <a:schemeClr val="lt1"/>
                </a:solidFill>
              </a:defRPr>
            </a:lvl5pPr>
            <a:lvl6pPr lvl="5" rtl="0" algn="ctr">
              <a:lnSpc>
                <a:spcPct val="100000"/>
              </a:lnSpc>
              <a:spcBef>
                <a:spcPts val="0"/>
              </a:spcBef>
              <a:spcAft>
                <a:spcPts val="0"/>
              </a:spcAft>
              <a:buClr>
                <a:schemeClr val="lt1"/>
              </a:buClr>
              <a:buSzPts val="8000"/>
              <a:buNone/>
              <a:defRPr b="1" sz="8000">
                <a:solidFill>
                  <a:schemeClr val="lt1"/>
                </a:solidFill>
              </a:defRPr>
            </a:lvl6pPr>
            <a:lvl7pPr lvl="6" rtl="0" algn="ctr">
              <a:lnSpc>
                <a:spcPct val="100000"/>
              </a:lnSpc>
              <a:spcBef>
                <a:spcPts val="0"/>
              </a:spcBef>
              <a:spcAft>
                <a:spcPts val="0"/>
              </a:spcAft>
              <a:buClr>
                <a:schemeClr val="lt1"/>
              </a:buClr>
              <a:buSzPts val="8000"/>
              <a:buNone/>
              <a:defRPr b="1" sz="8000">
                <a:solidFill>
                  <a:schemeClr val="lt1"/>
                </a:solidFill>
              </a:defRPr>
            </a:lvl7pPr>
            <a:lvl8pPr lvl="7" rtl="0" algn="ctr">
              <a:lnSpc>
                <a:spcPct val="100000"/>
              </a:lnSpc>
              <a:spcBef>
                <a:spcPts val="0"/>
              </a:spcBef>
              <a:spcAft>
                <a:spcPts val="0"/>
              </a:spcAft>
              <a:buClr>
                <a:schemeClr val="lt1"/>
              </a:buClr>
              <a:buSzPts val="8000"/>
              <a:buNone/>
              <a:defRPr b="1" sz="8000">
                <a:solidFill>
                  <a:schemeClr val="lt1"/>
                </a:solidFill>
              </a:defRPr>
            </a:lvl8pPr>
            <a:lvl9pPr lvl="8" rtl="0" algn="ctr">
              <a:lnSpc>
                <a:spcPct val="100000"/>
              </a:lnSpc>
              <a:spcBef>
                <a:spcPts val="0"/>
              </a:spcBef>
              <a:spcAft>
                <a:spcPts val="0"/>
              </a:spcAft>
              <a:buClr>
                <a:schemeClr val="lt1"/>
              </a:buClr>
              <a:buSzPts val="8000"/>
              <a:buNone/>
              <a:defRPr b="1" sz="8000">
                <a:solidFill>
                  <a:schemeClr val="lt1"/>
                </a:solidFill>
              </a:defRPr>
            </a:lvl9pPr>
          </a:lstStyle>
          <a:p/>
        </p:txBody>
      </p:sp>
      <p:sp>
        <p:nvSpPr>
          <p:cNvPr id="576" name="Google Shape;576;p2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lt1"/>
                </a:solidFill>
              </a:defRPr>
            </a:lvl1pPr>
            <a:lvl2pPr lvl="1" rtl="0" algn="r">
              <a:lnSpc>
                <a:spcPct val="100000"/>
              </a:lnSpc>
              <a:spcAft>
                <a:spcPts val="0"/>
              </a:spcAft>
              <a:buNone/>
              <a:defRPr sz="1000">
                <a:solidFill>
                  <a:schemeClr val="lt1"/>
                </a:solidFill>
              </a:defRPr>
            </a:lvl2pPr>
            <a:lvl3pPr lvl="2" rtl="0" algn="r">
              <a:lnSpc>
                <a:spcPct val="100000"/>
              </a:lnSpc>
              <a:spcAft>
                <a:spcPts val="0"/>
              </a:spcAft>
              <a:buNone/>
              <a:defRPr sz="1000">
                <a:solidFill>
                  <a:schemeClr val="lt1"/>
                </a:solidFill>
              </a:defRPr>
            </a:lvl3pPr>
            <a:lvl4pPr lvl="3" rtl="0" algn="r">
              <a:lnSpc>
                <a:spcPct val="100000"/>
              </a:lnSpc>
              <a:spcAft>
                <a:spcPts val="0"/>
              </a:spcAft>
              <a:buNone/>
              <a:defRPr sz="1000">
                <a:solidFill>
                  <a:schemeClr val="lt1"/>
                </a:solidFill>
              </a:defRPr>
            </a:lvl4pPr>
            <a:lvl5pPr lvl="4" rtl="0" algn="r">
              <a:lnSpc>
                <a:spcPct val="100000"/>
              </a:lnSpc>
              <a:spcAft>
                <a:spcPts val="0"/>
              </a:spcAft>
              <a:buNone/>
              <a:defRPr sz="1000">
                <a:solidFill>
                  <a:schemeClr val="lt1"/>
                </a:solidFill>
              </a:defRPr>
            </a:lvl5pPr>
            <a:lvl6pPr lvl="5" rtl="0" algn="r">
              <a:lnSpc>
                <a:spcPct val="100000"/>
              </a:lnSpc>
              <a:spcAft>
                <a:spcPts val="0"/>
              </a:spcAft>
              <a:buNone/>
              <a:defRPr sz="1000">
                <a:solidFill>
                  <a:schemeClr val="lt1"/>
                </a:solidFill>
              </a:defRPr>
            </a:lvl6pPr>
            <a:lvl7pPr lvl="6" rtl="0" algn="r">
              <a:lnSpc>
                <a:spcPct val="100000"/>
              </a:lnSpc>
              <a:spcAft>
                <a:spcPts val="0"/>
              </a:spcAft>
              <a:buNone/>
              <a:defRPr sz="1000">
                <a:solidFill>
                  <a:schemeClr val="lt1"/>
                </a:solidFill>
              </a:defRPr>
            </a:lvl7pPr>
            <a:lvl8pPr lvl="7" rtl="0" algn="r">
              <a:lnSpc>
                <a:spcPct val="100000"/>
              </a:lnSpc>
              <a:spcAft>
                <a:spcPts val="0"/>
              </a:spcAft>
              <a:buNone/>
              <a:defRPr sz="1000">
                <a:solidFill>
                  <a:schemeClr val="lt1"/>
                </a:solidFill>
              </a:defRPr>
            </a:lvl8pPr>
            <a:lvl9pPr lvl="8" rtl="0"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1">
  <p:cSld name="AUTOLAYOUT_136">
    <p:bg>
      <p:bgPr>
        <a:solidFill>
          <a:srgbClr val="FFFFFF"/>
        </a:solidFill>
      </p:bgPr>
    </p:bg>
    <p:spTree>
      <p:nvGrpSpPr>
        <p:cNvPr id="577" name="Shape 577"/>
        <p:cNvGrpSpPr/>
        <p:nvPr/>
      </p:nvGrpSpPr>
      <p:grpSpPr>
        <a:xfrm>
          <a:off x="0" y="0"/>
          <a:ext cx="0" cy="0"/>
          <a:chOff x="0" y="0"/>
          <a:chExt cx="0" cy="0"/>
        </a:xfrm>
      </p:grpSpPr>
      <p:sp>
        <p:nvSpPr>
          <p:cNvPr id="578" name="Google Shape;578;p27"/>
          <p:cNvSpPr/>
          <p:nvPr/>
        </p:nvSpPr>
        <p:spPr>
          <a:xfrm>
            <a:off x="0" y="0"/>
            <a:ext cx="9144000" cy="5143500"/>
          </a:xfrm>
          <a:prstGeom prst="rect">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7"/>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7"/>
          <p:cNvSpPr/>
          <p:nvPr/>
        </p:nvSpPr>
        <p:spPr>
          <a:xfrm>
            <a:off x="205218" y="201292"/>
            <a:ext cx="408900" cy="381900"/>
          </a:xfrm>
          <a:prstGeom prst="flowChartDelay">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7"/>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7"/>
          <p:cNvSpPr/>
          <p:nvPr/>
        </p:nvSpPr>
        <p:spPr>
          <a:xfrm>
            <a:off x="100882" y="201292"/>
            <a:ext cx="408900" cy="381900"/>
          </a:xfrm>
          <a:prstGeom prst="flowChartDelay">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7"/>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7"/>
          <p:cNvSpPr/>
          <p:nvPr/>
        </p:nvSpPr>
        <p:spPr>
          <a:xfrm>
            <a:off x="319" y="201292"/>
            <a:ext cx="408900" cy="381900"/>
          </a:xfrm>
          <a:prstGeom prst="flowChartDelay">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7"/>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7"/>
          <p:cNvSpPr txBox="1"/>
          <p:nvPr>
            <p:ph type="title"/>
          </p:nvPr>
        </p:nvSpPr>
        <p:spPr>
          <a:xfrm>
            <a:off x="233600" y="829550"/>
            <a:ext cx="2566200" cy="8925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None/>
              <a:defRPr b="1" sz="2100">
                <a:solidFill>
                  <a:schemeClr val="lt1"/>
                </a:solidFill>
              </a:defRPr>
            </a:lvl1pPr>
            <a:lvl2pPr lvl="1" rtl="0" algn="l">
              <a:lnSpc>
                <a:spcPct val="100000"/>
              </a:lnSpc>
              <a:spcBef>
                <a:spcPts val="0"/>
              </a:spcBef>
              <a:spcAft>
                <a:spcPts val="0"/>
              </a:spcAft>
              <a:buNone/>
              <a:defRPr b="1" sz="2100">
                <a:solidFill>
                  <a:schemeClr val="lt1"/>
                </a:solidFill>
              </a:defRPr>
            </a:lvl2pPr>
            <a:lvl3pPr lvl="2" rtl="0" algn="l">
              <a:lnSpc>
                <a:spcPct val="100000"/>
              </a:lnSpc>
              <a:spcBef>
                <a:spcPts val="0"/>
              </a:spcBef>
              <a:spcAft>
                <a:spcPts val="0"/>
              </a:spcAft>
              <a:buNone/>
              <a:defRPr b="1" sz="2100">
                <a:solidFill>
                  <a:schemeClr val="lt1"/>
                </a:solidFill>
              </a:defRPr>
            </a:lvl3pPr>
            <a:lvl4pPr lvl="3" rtl="0" algn="l">
              <a:lnSpc>
                <a:spcPct val="100000"/>
              </a:lnSpc>
              <a:spcBef>
                <a:spcPts val="0"/>
              </a:spcBef>
              <a:spcAft>
                <a:spcPts val="0"/>
              </a:spcAft>
              <a:buNone/>
              <a:defRPr b="1" sz="2100">
                <a:solidFill>
                  <a:schemeClr val="lt1"/>
                </a:solidFill>
              </a:defRPr>
            </a:lvl4pPr>
            <a:lvl5pPr lvl="4" rtl="0" algn="l">
              <a:lnSpc>
                <a:spcPct val="100000"/>
              </a:lnSpc>
              <a:spcBef>
                <a:spcPts val="0"/>
              </a:spcBef>
              <a:spcAft>
                <a:spcPts val="0"/>
              </a:spcAft>
              <a:buNone/>
              <a:defRPr b="1" sz="2100">
                <a:solidFill>
                  <a:schemeClr val="lt1"/>
                </a:solidFill>
              </a:defRPr>
            </a:lvl5pPr>
            <a:lvl6pPr lvl="5" rtl="0" algn="l">
              <a:lnSpc>
                <a:spcPct val="100000"/>
              </a:lnSpc>
              <a:spcBef>
                <a:spcPts val="0"/>
              </a:spcBef>
              <a:spcAft>
                <a:spcPts val="0"/>
              </a:spcAft>
              <a:buNone/>
              <a:defRPr b="1" sz="2100">
                <a:solidFill>
                  <a:schemeClr val="lt1"/>
                </a:solidFill>
              </a:defRPr>
            </a:lvl6pPr>
            <a:lvl7pPr lvl="6" rtl="0" algn="l">
              <a:lnSpc>
                <a:spcPct val="100000"/>
              </a:lnSpc>
              <a:spcBef>
                <a:spcPts val="0"/>
              </a:spcBef>
              <a:spcAft>
                <a:spcPts val="0"/>
              </a:spcAft>
              <a:buNone/>
              <a:defRPr b="1" sz="2100">
                <a:solidFill>
                  <a:schemeClr val="lt1"/>
                </a:solidFill>
              </a:defRPr>
            </a:lvl7pPr>
            <a:lvl8pPr lvl="7" rtl="0" algn="l">
              <a:lnSpc>
                <a:spcPct val="100000"/>
              </a:lnSpc>
              <a:spcBef>
                <a:spcPts val="0"/>
              </a:spcBef>
              <a:spcAft>
                <a:spcPts val="0"/>
              </a:spcAft>
              <a:buNone/>
              <a:defRPr b="1" sz="2100">
                <a:solidFill>
                  <a:schemeClr val="lt1"/>
                </a:solidFill>
              </a:defRPr>
            </a:lvl8pPr>
            <a:lvl9pPr lvl="8" rtl="0" algn="l">
              <a:lnSpc>
                <a:spcPct val="100000"/>
              </a:lnSpc>
              <a:spcBef>
                <a:spcPts val="0"/>
              </a:spcBef>
              <a:spcAft>
                <a:spcPts val="0"/>
              </a:spcAft>
              <a:buNone/>
              <a:defRPr b="1" sz="2100">
                <a:solidFill>
                  <a:schemeClr val="lt1"/>
                </a:solidFill>
              </a:defRPr>
            </a:lvl9pPr>
          </a:lstStyle>
          <a:p/>
        </p:txBody>
      </p:sp>
      <p:sp>
        <p:nvSpPr>
          <p:cNvPr id="587" name="Google Shape;587;p27"/>
          <p:cNvSpPr txBox="1"/>
          <p:nvPr>
            <p:ph idx="1" type="body"/>
          </p:nvPr>
        </p:nvSpPr>
        <p:spPr>
          <a:xfrm>
            <a:off x="233600" y="1798300"/>
            <a:ext cx="2566200" cy="2977200"/>
          </a:xfrm>
          <a:prstGeom prst="rect">
            <a:avLst/>
          </a:prstGeom>
          <a:noFill/>
          <a:ln>
            <a:noFill/>
          </a:ln>
        </p:spPr>
        <p:txBody>
          <a:bodyPr anchorCtr="0" anchor="t" bIns="34275" lIns="68575" spcFirstLastPara="1" rIns="68575" wrap="square" tIns="34275">
            <a:normAutofit/>
          </a:bodyPr>
          <a:lstStyle>
            <a:lvl1pPr indent="-317500" lvl="0" marL="457200" rtl="0" algn="l">
              <a:lnSpc>
                <a:spcPct val="115000"/>
              </a:lnSpc>
              <a:spcBef>
                <a:spcPts val="0"/>
              </a:spcBef>
              <a:spcAft>
                <a:spcPts val="0"/>
              </a:spcAft>
              <a:buClr>
                <a:schemeClr val="lt1"/>
              </a:buClr>
              <a:buSzPts val="1400"/>
              <a:buChar char="●"/>
              <a:defRPr sz="1400">
                <a:solidFill>
                  <a:schemeClr val="lt1"/>
                </a:solidFill>
              </a:defRPr>
            </a:lvl1pPr>
            <a:lvl2pPr indent="-304800" lvl="1" marL="914400" rtl="0" algn="l">
              <a:lnSpc>
                <a:spcPct val="115000"/>
              </a:lnSpc>
              <a:spcBef>
                <a:spcPts val="0"/>
              </a:spcBef>
              <a:spcAft>
                <a:spcPts val="0"/>
              </a:spcAft>
              <a:buClr>
                <a:schemeClr val="lt1"/>
              </a:buClr>
              <a:buSzPts val="1200"/>
              <a:buChar char="○"/>
              <a:defRPr sz="1200">
                <a:solidFill>
                  <a:schemeClr val="lt1"/>
                </a:solidFill>
              </a:defRPr>
            </a:lvl2pPr>
            <a:lvl3pPr indent="-304800" lvl="2" marL="1371600" rtl="0" algn="l">
              <a:lnSpc>
                <a:spcPct val="115000"/>
              </a:lnSpc>
              <a:spcBef>
                <a:spcPts val="0"/>
              </a:spcBef>
              <a:spcAft>
                <a:spcPts val="0"/>
              </a:spcAft>
              <a:buClr>
                <a:schemeClr val="lt1"/>
              </a:buClr>
              <a:buSzPts val="1200"/>
              <a:buChar char="■"/>
              <a:defRPr sz="1200">
                <a:solidFill>
                  <a:schemeClr val="lt1"/>
                </a:solidFill>
              </a:defRPr>
            </a:lvl3pPr>
            <a:lvl4pPr indent="-304800" lvl="3" marL="1828800" rtl="0" algn="l">
              <a:lnSpc>
                <a:spcPct val="115000"/>
              </a:lnSpc>
              <a:spcBef>
                <a:spcPts val="0"/>
              </a:spcBef>
              <a:spcAft>
                <a:spcPts val="0"/>
              </a:spcAft>
              <a:buClr>
                <a:schemeClr val="lt1"/>
              </a:buClr>
              <a:buSzPts val="1200"/>
              <a:buChar char="●"/>
              <a:defRPr sz="1200">
                <a:solidFill>
                  <a:schemeClr val="lt1"/>
                </a:solidFill>
              </a:defRPr>
            </a:lvl4pPr>
            <a:lvl5pPr indent="-304800" lvl="4" marL="2286000" rtl="0" algn="l">
              <a:lnSpc>
                <a:spcPct val="115000"/>
              </a:lnSpc>
              <a:spcBef>
                <a:spcPts val="0"/>
              </a:spcBef>
              <a:spcAft>
                <a:spcPts val="0"/>
              </a:spcAft>
              <a:buClr>
                <a:schemeClr val="lt1"/>
              </a:buClr>
              <a:buSzPts val="1200"/>
              <a:buChar char="○"/>
              <a:defRPr sz="1200">
                <a:solidFill>
                  <a:schemeClr val="lt1"/>
                </a:solidFill>
              </a:defRPr>
            </a:lvl5pPr>
            <a:lvl6pPr indent="-304800" lvl="5" marL="2743200" rtl="0" algn="l">
              <a:lnSpc>
                <a:spcPct val="115000"/>
              </a:lnSpc>
              <a:spcBef>
                <a:spcPts val="0"/>
              </a:spcBef>
              <a:spcAft>
                <a:spcPts val="0"/>
              </a:spcAft>
              <a:buClr>
                <a:schemeClr val="lt1"/>
              </a:buClr>
              <a:buSzPts val="1200"/>
              <a:buChar char="■"/>
              <a:defRPr sz="1200">
                <a:solidFill>
                  <a:schemeClr val="lt1"/>
                </a:solidFill>
              </a:defRPr>
            </a:lvl6pPr>
            <a:lvl7pPr indent="-304800" lvl="6" marL="3200400" rtl="0" algn="l">
              <a:lnSpc>
                <a:spcPct val="115000"/>
              </a:lnSpc>
              <a:spcBef>
                <a:spcPts val="0"/>
              </a:spcBef>
              <a:spcAft>
                <a:spcPts val="0"/>
              </a:spcAft>
              <a:buClr>
                <a:schemeClr val="lt1"/>
              </a:buClr>
              <a:buSzPts val="1200"/>
              <a:buChar char="●"/>
              <a:defRPr sz="1200">
                <a:solidFill>
                  <a:schemeClr val="lt1"/>
                </a:solidFill>
              </a:defRPr>
            </a:lvl7pPr>
            <a:lvl8pPr indent="-304800" lvl="7" marL="3657600" rtl="0" algn="l">
              <a:lnSpc>
                <a:spcPct val="115000"/>
              </a:lnSpc>
              <a:spcBef>
                <a:spcPts val="0"/>
              </a:spcBef>
              <a:spcAft>
                <a:spcPts val="0"/>
              </a:spcAft>
              <a:buClr>
                <a:schemeClr val="lt1"/>
              </a:buClr>
              <a:buSzPts val="1200"/>
              <a:buChar char="○"/>
              <a:defRPr sz="1200">
                <a:solidFill>
                  <a:schemeClr val="lt1"/>
                </a:solidFill>
              </a:defRPr>
            </a:lvl8pPr>
            <a:lvl9pPr indent="-304800" lvl="8" marL="4114800" rtl="0" algn="l">
              <a:lnSpc>
                <a:spcPct val="115000"/>
              </a:lnSpc>
              <a:spcBef>
                <a:spcPts val="0"/>
              </a:spcBef>
              <a:spcAft>
                <a:spcPts val="0"/>
              </a:spcAft>
              <a:buClr>
                <a:schemeClr val="lt1"/>
              </a:buClr>
              <a:buSzPts val="1200"/>
              <a:buChar char="■"/>
              <a:defRPr sz="1200">
                <a:solidFill>
                  <a:schemeClr val="lt1"/>
                </a:solidFill>
              </a:defRPr>
            </a:lvl9pPr>
          </a:lstStyle>
          <a:p/>
        </p:txBody>
      </p:sp>
      <p:sp>
        <p:nvSpPr>
          <p:cNvPr id="588" name="Google Shape;588;p2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2">
  <p:cSld name="AUTOLAYOUT_137">
    <p:bg>
      <p:bgPr>
        <a:solidFill>
          <a:srgbClr val="FFFFFF"/>
        </a:solidFill>
      </p:bgPr>
    </p:bg>
    <p:spTree>
      <p:nvGrpSpPr>
        <p:cNvPr id="589" name="Shape 589"/>
        <p:cNvGrpSpPr/>
        <p:nvPr/>
      </p:nvGrpSpPr>
      <p:grpSpPr>
        <a:xfrm>
          <a:off x="0" y="0"/>
          <a:ext cx="0" cy="0"/>
          <a:chOff x="0" y="0"/>
          <a:chExt cx="0" cy="0"/>
        </a:xfrm>
      </p:grpSpPr>
      <p:sp>
        <p:nvSpPr>
          <p:cNvPr id="590" name="Google Shape;590;p28"/>
          <p:cNvSpPr/>
          <p:nvPr/>
        </p:nvSpPr>
        <p:spPr>
          <a:xfrm>
            <a:off x="0" y="0"/>
            <a:ext cx="9144000" cy="5143500"/>
          </a:xfrm>
          <a:prstGeom prst="rect">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8"/>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8"/>
          <p:cNvSpPr/>
          <p:nvPr/>
        </p:nvSpPr>
        <p:spPr>
          <a:xfrm>
            <a:off x="205218" y="201292"/>
            <a:ext cx="408900" cy="381900"/>
          </a:xfrm>
          <a:prstGeom prst="flowChartDelay">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8"/>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8"/>
          <p:cNvSpPr/>
          <p:nvPr/>
        </p:nvSpPr>
        <p:spPr>
          <a:xfrm>
            <a:off x="100882" y="201292"/>
            <a:ext cx="408900" cy="381900"/>
          </a:xfrm>
          <a:prstGeom prst="flowChartDelay">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8"/>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8"/>
          <p:cNvSpPr/>
          <p:nvPr/>
        </p:nvSpPr>
        <p:spPr>
          <a:xfrm>
            <a:off x="319" y="201292"/>
            <a:ext cx="408900" cy="381900"/>
          </a:xfrm>
          <a:prstGeom prst="flowChartDelay">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8"/>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8"/>
          <p:cNvSpPr txBox="1"/>
          <p:nvPr>
            <p:ph type="title"/>
          </p:nvPr>
        </p:nvSpPr>
        <p:spPr>
          <a:xfrm>
            <a:off x="233600" y="829550"/>
            <a:ext cx="2566200" cy="8925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None/>
              <a:defRPr b="1" sz="2100">
                <a:solidFill>
                  <a:schemeClr val="lt1"/>
                </a:solidFill>
              </a:defRPr>
            </a:lvl1pPr>
            <a:lvl2pPr lvl="1" rtl="0" algn="l">
              <a:lnSpc>
                <a:spcPct val="100000"/>
              </a:lnSpc>
              <a:spcBef>
                <a:spcPts val="0"/>
              </a:spcBef>
              <a:spcAft>
                <a:spcPts val="0"/>
              </a:spcAft>
              <a:buNone/>
              <a:defRPr b="1" sz="2100">
                <a:solidFill>
                  <a:schemeClr val="lt1"/>
                </a:solidFill>
              </a:defRPr>
            </a:lvl2pPr>
            <a:lvl3pPr lvl="2" rtl="0" algn="l">
              <a:lnSpc>
                <a:spcPct val="100000"/>
              </a:lnSpc>
              <a:spcBef>
                <a:spcPts val="0"/>
              </a:spcBef>
              <a:spcAft>
                <a:spcPts val="0"/>
              </a:spcAft>
              <a:buNone/>
              <a:defRPr b="1" sz="2100">
                <a:solidFill>
                  <a:schemeClr val="lt1"/>
                </a:solidFill>
              </a:defRPr>
            </a:lvl3pPr>
            <a:lvl4pPr lvl="3" rtl="0" algn="l">
              <a:lnSpc>
                <a:spcPct val="100000"/>
              </a:lnSpc>
              <a:spcBef>
                <a:spcPts val="0"/>
              </a:spcBef>
              <a:spcAft>
                <a:spcPts val="0"/>
              </a:spcAft>
              <a:buNone/>
              <a:defRPr b="1" sz="2100">
                <a:solidFill>
                  <a:schemeClr val="lt1"/>
                </a:solidFill>
              </a:defRPr>
            </a:lvl4pPr>
            <a:lvl5pPr lvl="4" rtl="0" algn="l">
              <a:lnSpc>
                <a:spcPct val="100000"/>
              </a:lnSpc>
              <a:spcBef>
                <a:spcPts val="0"/>
              </a:spcBef>
              <a:spcAft>
                <a:spcPts val="0"/>
              </a:spcAft>
              <a:buNone/>
              <a:defRPr b="1" sz="2100">
                <a:solidFill>
                  <a:schemeClr val="lt1"/>
                </a:solidFill>
              </a:defRPr>
            </a:lvl5pPr>
            <a:lvl6pPr lvl="5" rtl="0" algn="l">
              <a:lnSpc>
                <a:spcPct val="100000"/>
              </a:lnSpc>
              <a:spcBef>
                <a:spcPts val="0"/>
              </a:spcBef>
              <a:spcAft>
                <a:spcPts val="0"/>
              </a:spcAft>
              <a:buNone/>
              <a:defRPr b="1" sz="2100">
                <a:solidFill>
                  <a:schemeClr val="lt1"/>
                </a:solidFill>
              </a:defRPr>
            </a:lvl6pPr>
            <a:lvl7pPr lvl="6" rtl="0" algn="l">
              <a:lnSpc>
                <a:spcPct val="100000"/>
              </a:lnSpc>
              <a:spcBef>
                <a:spcPts val="0"/>
              </a:spcBef>
              <a:spcAft>
                <a:spcPts val="0"/>
              </a:spcAft>
              <a:buNone/>
              <a:defRPr b="1" sz="2100">
                <a:solidFill>
                  <a:schemeClr val="lt1"/>
                </a:solidFill>
              </a:defRPr>
            </a:lvl7pPr>
            <a:lvl8pPr lvl="7" rtl="0" algn="l">
              <a:lnSpc>
                <a:spcPct val="100000"/>
              </a:lnSpc>
              <a:spcBef>
                <a:spcPts val="0"/>
              </a:spcBef>
              <a:spcAft>
                <a:spcPts val="0"/>
              </a:spcAft>
              <a:buNone/>
              <a:defRPr b="1" sz="2100">
                <a:solidFill>
                  <a:schemeClr val="lt1"/>
                </a:solidFill>
              </a:defRPr>
            </a:lvl8pPr>
            <a:lvl9pPr lvl="8" rtl="0" algn="l">
              <a:lnSpc>
                <a:spcPct val="100000"/>
              </a:lnSpc>
              <a:spcBef>
                <a:spcPts val="0"/>
              </a:spcBef>
              <a:spcAft>
                <a:spcPts val="0"/>
              </a:spcAft>
              <a:buNone/>
              <a:defRPr b="1" sz="2100">
                <a:solidFill>
                  <a:schemeClr val="lt1"/>
                </a:solidFill>
              </a:defRPr>
            </a:lvl9pPr>
          </a:lstStyle>
          <a:p/>
        </p:txBody>
      </p:sp>
      <p:sp>
        <p:nvSpPr>
          <p:cNvPr id="599" name="Google Shape;599;p28"/>
          <p:cNvSpPr txBox="1"/>
          <p:nvPr>
            <p:ph idx="1" type="body"/>
          </p:nvPr>
        </p:nvSpPr>
        <p:spPr>
          <a:xfrm>
            <a:off x="233600" y="1798300"/>
            <a:ext cx="2566200" cy="2977200"/>
          </a:xfrm>
          <a:prstGeom prst="rect">
            <a:avLst/>
          </a:prstGeom>
          <a:noFill/>
          <a:ln>
            <a:noFill/>
          </a:ln>
        </p:spPr>
        <p:txBody>
          <a:bodyPr anchorCtr="0" anchor="t" bIns="34275" lIns="68575" spcFirstLastPara="1" rIns="68575" wrap="square" tIns="34275">
            <a:normAutofit/>
          </a:bodyPr>
          <a:lstStyle>
            <a:lvl1pPr indent="-317500" lvl="0" marL="457200" rtl="0" algn="l">
              <a:lnSpc>
                <a:spcPct val="115000"/>
              </a:lnSpc>
              <a:spcBef>
                <a:spcPts val="0"/>
              </a:spcBef>
              <a:spcAft>
                <a:spcPts val="0"/>
              </a:spcAft>
              <a:buClr>
                <a:schemeClr val="lt1"/>
              </a:buClr>
              <a:buSzPts val="1400"/>
              <a:buChar char="●"/>
              <a:defRPr sz="1400">
                <a:solidFill>
                  <a:schemeClr val="lt1"/>
                </a:solidFill>
              </a:defRPr>
            </a:lvl1pPr>
            <a:lvl2pPr indent="-304800" lvl="1" marL="914400" rtl="0" algn="l">
              <a:lnSpc>
                <a:spcPct val="115000"/>
              </a:lnSpc>
              <a:spcBef>
                <a:spcPts val="0"/>
              </a:spcBef>
              <a:spcAft>
                <a:spcPts val="0"/>
              </a:spcAft>
              <a:buClr>
                <a:schemeClr val="lt1"/>
              </a:buClr>
              <a:buSzPts val="1200"/>
              <a:buChar char="○"/>
              <a:defRPr sz="1200">
                <a:solidFill>
                  <a:schemeClr val="lt1"/>
                </a:solidFill>
              </a:defRPr>
            </a:lvl2pPr>
            <a:lvl3pPr indent="-304800" lvl="2" marL="1371600" rtl="0" algn="l">
              <a:lnSpc>
                <a:spcPct val="115000"/>
              </a:lnSpc>
              <a:spcBef>
                <a:spcPts val="0"/>
              </a:spcBef>
              <a:spcAft>
                <a:spcPts val="0"/>
              </a:spcAft>
              <a:buClr>
                <a:schemeClr val="lt1"/>
              </a:buClr>
              <a:buSzPts val="1200"/>
              <a:buChar char="■"/>
              <a:defRPr sz="1200">
                <a:solidFill>
                  <a:schemeClr val="lt1"/>
                </a:solidFill>
              </a:defRPr>
            </a:lvl3pPr>
            <a:lvl4pPr indent="-304800" lvl="3" marL="1828800" rtl="0" algn="l">
              <a:lnSpc>
                <a:spcPct val="115000"/>
              </a:lnSpc>
              <a:spcBef>
                <a:spcPts val="0"/>
              </a:spcBef>
              <a:spcAft>
                <a:spcPts val="0"/>
              </a:spcAft>
              <a:buClr>
                <a:schemeClr val="lt1"/>
              </a:buClr>
              <a:buSzPts val="1200"/>
              <a:buChar char="●"/>
              <a:defRPr sz="1200">
                <a:solidFill>
                  <a:schemeClr val="lt1"/>
                </a:solidFill>
              </a:defRPr>
            </a:lvl4pPr>
            <a:lvl5pPr indent="-304800" lvl="4" marL="2286000" rtl="0" algn="l">
              <a:lnSpc>
                <a:spcPct val="115000"/>
              </a:lnSpc>
              <a:spcBef>
                <a:spcPts val="0"/>
              </a:spcBef>
              <a:spcAft>
                <a:spcPts val="0"/>
              </a:spcAft>
              <a:buClr>
                <a:schemeClr val="lt1"/>
              </a:buClr>
              <a:buSzPts val="1200"/>
              <a:buChar char="○"/>
              <a:defRPr sz="1200">
                <a:solidFill>
                  <a:schemeClr val="lt1"/>
                </a:solidFill>
              </a:defRPr>
            </a:lvl5pPr>
            <a:lvl6pPr indent="-304800" lvl="5" marL="2743200" rtl="0" algn="l">
              <a:lnSpc>
                <a:spcPct val="115000"/>
              </a:lnSpc>
              <a:spcBef>
                <a:spcPts val="0"/>
              </a:spcBef>
              <a:spcAft>
                <a:spcPts val="0"/>
              </a:spcAft>
              <a:buClr>
                <a:schemeClr val="lt1"/>
              </a:buClr>
              <a:buSzPts val="1200"/>
              <a:buChar char="■"/>
              <a:defRPr sz="1200">
                <a:solidFill>
                  <a:schemeClr val="lt1"/>
                </a:solidFill>
              </a:defRPr>
            </a:lvl6pPr>
            <a:lvl7pPr indent="-304800" lvl="6" marL="3200400" rtl="0" algn="l">
              <a:lnSpc>
                <a:spcPct val="115000"/>
              </a:lnSpc>
              <a:spcBef>
                <a:spcPts val="0"/>
              </a:spcBef>
              <a:spcAft>
                <a:spcPts val="0"/>
              </a:spcAft>
              <a:buClr>
                <a:schemeClr val="lt1"/>
              </a:buClr>
              <a:buSzPts val="1200"/>
              <a:buChar char="●"/>
              <a:defRPr sz="1200">
                <a:solidFill>
                  <a:schemeClr val="lt1"/>
                </a:solidFill>
              </a:defRPr>
            </a:lvl7pPr>
            <a:lvl8pPr indent="-304800" lvl="7" marL="3657600" rtl="0" algn="l">
              <a:lnSpc>
                <a:spcPct val="115000"/>
              </a:lnSpc>
              <a:spcBef>
                <a:spcPts val="0"/>
              </a:spcBef>
              <a:spcAft>
                <a:spcPts val="0"/>
              </a:spcAft>
              <a:buClr>
                <a:schemeClr val="lt1"/>
              </a:buClr>
              <a:buSzPts val="1200"/>
              <a:buChar char="○"/>
              <a:defRPr sz="1200">
                <a:solidFill>
                  <a:schemeClr val="lt1"/>
                </a:solidFill>
              </a:defRPr>
            </a:lvl8pPr>
            <a:lvl9pPr indent="-304800" lvl="8" marL="4114800" rtl="0" algn="l">
              <a:lnSpc>
                <a:spcPct val="115000"/>
              </a:lnSpc>
              <a:spcBef>
                <a:spcPts val="0"/>
              </a:spcBef>
              <a:spcAft>
                <a:spcPts val="0"/>
              </a:spcAft>
              <a:buClr>
                <a:schemeClr val="lt1"/>
              </a:buClr>
              <a:buSzPts val="1200"/>
              <a:buChar char="■"/>
              <a:defRPr sz="1200">
                <a:solidFill>
                  <a:schemeClr val="lt1"/>
                </a:solidFill>
              </a:defRPr>
            </a:lvl9pPr>
          </a:lstStyle>
          <a:p/>
        </p:txBody>
      </p:sp>
      <p:sp>
        <p:nvSpPr>
          <p:cNvPr id="600" name="Google Shape;600;p2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4">
  <p:cSld name="AUTOLAYOUT_139">
    <p:bg>
      <p:bgPr>
        <a:solidFill>
          <a:srgbClr val="FFFFFF"/>
        </a:solidFill>
      </p:bgPr>
    </p:bg>
    <p:spTree>
      <p:nvGrpSpPr>
        <p:cNvPr id="601" name="Shape 601"/>
        <p:cNvGrpSpPr/>
        <p:nvPr/>
      </p:nvGrpSpPr>
      <p:grpSpPr>
        <a:xfrm>
          <a:off x="0" y="0"/>
          <a:ext cx="0" cy="0"/>
          <a:chOff x="0" y="0"/>
          <a:chExt cx="0" cy="0"/>
        </a:xfrm>
      </p:grpSpPr>
      <p:sp>
        <p:nvSpPr>
          <p:cNvPr id="602" name="Google Shape;602;p2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9"/>
          <p:cNvSpPr txBox="1"/>
          <p:nvPr>
            <p:ph type="title"/>
          </p:nvPr>
        </p:nvSpPr>
        <p:spPr>
          <a:xfrm>
            <a:off x="304475" y="307825"/>
            <a:ext cx="4779300" cy="14181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dk1"/>
              </a:buClr>
              <a:buSzPts val="3000"/>
              <a:buNone/>
              <a:defRPr b="1" sz="3000">
                <a:solidFill>
                  <a:srgbClr val="DFEEC1"/>
                </a:solidFill>
              </a:defRPr>
            </a:lvl1pPr>
            <a:lvl2pPr lvl="1" rtl="0" algn="l">
              <a:lnSpc>
                <a:spcPct val="100000"/>
              </a:lnSpc>
              <a:spcBef>
                <a:spcPts val="0"/>
              </a:spcBef>
              <a:spcAft>
                <a:spcPts val="0"/>
              </a:spcAft>
              <a:buClr>
                <a:schemeClr val="dk1"/>
              </a:buClr>
              <a:buSzPts val="3000"/>
              <a:buNone/>
              <a:defRPr b="1" sz="3000">
                <a:solidFill>
                  <a:srgbClr val="DFEEC1"/>
                </a:solidFill>
              </a:defRPr>
            </a:lvl2pPr>
            <a:lvl3pPr lvl="2" rtl="0" algn="l">
              <a:lnSpc>
                <a:spcPct val="100000"/>
              </a:lnSpc>
              <a:spcBef>
                <a:spcPts val="0"/>
              </a:spcBef>
              <a:spcAft>
                <a:spcPts val="0"/>
              </a:spcAft>
              <a:buClr>
                <a:schemeClr val="dk1"/>
              </a:buClr>
              <a:buSzPts val="3000"/>
              <a:buNone/>
              <a:defRPr b="1" sz="3000">
                <a:solidFill>
                  <a:srgbClr val="DFEEC1"/>
                </a:solidFill>
              </a:defRPr>
            </a:lvl3pPr>
            <a:lvl4pPr lvl="3" rtl="0" algn="l">
              <a:lnSpc>
                <a:spcPct val="100000"/>
              </a:lnSpc>
              <a:spcBef>
                <a:spcPts val="0"/>
              </a:spcBef>
              <a:spcAft>
                <a:spcPts val="0"/>
              </a:spcAft>
              <a:buClr>
                <a:schemeClr val="dk1"/>
              </a:buClr>
              <a:buSzPts val="3000"/>
              <a:buNone/>
              <a:defRPr b="1" sz="3000">
                <a:solidFill>
                  <a:srgbClr val="DFEEC1"/>
                </a:solidFill>
              </a:defRPr>
            </a:lvl4pPr>
            <a:lvl5pPr lvl="4" rtl="0" algn="l">
              <a:lnSpc>
                <a:spcPct val="100000"/>
              </a:lnSpc>
              <a:spcBef>
                <a:spcPts val="0"/>
              </a:spcBef>
              <a:spcAft>
                <a:spcPts val="0"/>
              </a:spcAft>
              <a:buClr>
                <a:schemeClr val="dk1"/>
              </a:buClr>
              <a:buSzPts val="3000"/>
              <a:buNone/>
              <a:defRPr b="1" sz="3000">
                <a:solidFill>
                  <a:srgbClr val="DFEEC1"/>
                </a:solidFill>
              </a:defRPr>
            </a:lvl5pPr>
            <a:lvl6pPr lvl="5" rtl="0" algn="l">
              <a:lnSpc>
                <a:spcPct val="100000"/>
              </a:lnSpc>
              <a:spcBef>
                <a:spcPts val="0"/>
              </a:spcBef>
              <a:spcAft>
                <a:spcPts val="0"/>
              </a:spcAft>
              <a:buClr>
                <a:schemeClr val="dk1"/>
              </a:buClr>
              <a:buSzPts val="3000"/>
              <a:buNone/>
              <a:defRPr b="1" sz="3000">
                <a:solidFill>
                  <a:srgbClr val="DFEEC1"/>
                </a:solidFill>
              </a:defRPr>
            </a:lvl6pPr>
            <a:lvl7pPr lvl="6" rtl="0" algn="l">
              <a:lnSpc>
                <a:spcPct val="100000"/>
              </a:lnSpc>
              <a:spcBef>
                <a:spcPts val="0"/>
              </a:spcBef>
              <a:spcAft>
                <a:spcPts val="0"/>
              </a:spcAft>
              <a:buClr>
                <a:schemeClr val="dk1"/>
              </a:buClr>
              <a:buSzPts val="3000"/>
              <a:buNone/>
              <a:defRPr b="1" sz="3000">
                <a:solidFill>
                  <a:srgbClr val="DFEEC1"/>
                </a:solidFill>
              </a:defRPr>
            </a:lvl7pPr>
            <a:lvl8pPr lvl="7" rtl="0" algn="l">
              <a:lnSpc>
                <a:spcPct val="100000"/>
              </a:lnSpc>
              <a:spcBef>
                <a:spcPts val="0"/>
              </a:spcBef>
              <a:spcAft>
                <a:spcPts val="0"/>
              </a:spcAft>
              <a:buClr>
                <a:schemeClr val="dk1"/>
              </a:buClr>
              <a:buSzPts val="3000"/>
              <a:buNone/>
              <a:defRPr b="1" sz="3000">
                <a:solidFill>
                  <a:srgbClr val="DFEEC1"/>
                </a:solidFill>
              </a:defRPr>
            </a:lvl8pPr>
            <a:lvl9pPr lvl="8" rtl="0" algn="l">
              <a:lnSpc>
                <a:spcPct val="100000"/>
              </a:lnSpc>
              <a:spcBef>
                <a:spcPts val="0"/>
              </a:spcBef>
              <a:spcAft>
                <a:spcPts val="0"/>
              </a:spcAft>
              <a:buClr>
                <a:schemeClr val="dk1"/>
              </a:buClr>
              <a:buSzPts val="3000"/>
              <a:buNone/>
              <a:defRPr b="1" sz="3000">
                <a:solidFill>
                  <a:srgbClr val="DFEEC1"/>
                </a:solidFill>
              </a:defRPr>
            </a:lvl9pPr>
          </a:lstStyle>
          <a:p/>
        </p:txBody>
      </p:sp>
      <p:sp>
        <p:nvSpPr>
          <p:cNvPr id="604" name="Google Shape;604;p29"/>
          <p:cNvSpPr txBox="1"/>
          <p:nvPr>
            <p:ph idx="1" type="body"/>
          </p:nvPr>
        </p:nvSpPr>
        <p:spPr>
          <a:xfrm>
            <a:off x="304475" y="1808125"/>
            <a:ext cx="4779300" cy="3013800"/>
          </a:xfrm>
          <a:prstGeom prst="rect">
            <a:avLst/>
          </a:prstGeom>
          <a:noFill/>
          <a:ln>
            <a:noFill/>
          </a:ln>
        </p:spPr>
        <p:txBody>
          <a:bodyPr anchorCtr="0" anchor="t" bIns="34275" lIns="68575" spcFirstLastPara="1" rIns="68575" wrap="square" tIns="34275">
            <a:normAutofit/>
          </a:bodyPr>
          <a:lstStyle>
            <a:lvl1pPr indent="-317500" lvl="0" marL="457200" rtl="0" algn="l">
              <a:lnSpc>
                <a:spcPct val="115000"/>
              </a:lnSpc>
              <a:spcBef>
                <a:spcPts val="0"/>
              </a:spcBef>
              <a:spcAft>
                <a:spcPts val="0"/>
              </a:spcAft>
              <a:buClr>
                <a:schemeClr val="dk2"/>
              </a:buClr>
              <a:buSzPts val="1400"/>
              <a:buChar char="●"/>
              <a:defRPr sz="1400">
                <a:solidFill>
                  <a:schemeClr val="dk2"/>
                </a:solidFill>
              </a:defRPr>
            </a:lvl1pPr>
            <a:lvl2pPr indent="-304800" lvl="1" marL="914400" rtl="0" algn="l">
              <a:lnSpc>
                <a:spcPct val="115000"/>
              </a:lnSpc>
              <a:spcBef>
                <a:spcPts val="0"/>
              </a:spcBef>
              <a:spcAft>
                <a:spcPts val="0"/>
              </a:spcAft>
              <a:buClr>
                <a:schemeClr val="dk2"/>
              </a:buClr>
              <a:buSzPts val="1200"/>
              <a:buChar char="○"/>
              <a:defRPr sz="1200">
                <a:solidFill>
                  <a:schemeClr val="dk2"/>
                </a:solidFill>
              </a:defRPr>
            </a:lvl2pPr>
            <a:lvl3pPr indent="-304800" lvl="2" marL="1371600" rtl="0" algn="l">
              <a:lnSpc>
                <a:spcPct val="115000"/>
              </a:lnSpc>
              <a:spcBef>
                <a:spcPts val="0"/>
              </a:spcBef>
              <a:spcAft>
                <a:spcPts val="0"/>
              </a:spcAft>
              <a:buClr>
                <a:schemeClr val="dk2"/>
              </a:buClr>
              <a:buSzPts val="1200"/>
              <a:buChar char="■"/>
              <a:defRPr sz="1200">
                <a:solidFill>
                  <a:schemeClr val="dk2"/>
                </a:solidFill>
              </a:defRPr>
            </a:lvl3pPr>
            <a:lvl4pPr indent="-304800" lvl="3" marL="1828800" rtl="0" algn="l">
              <a:lnSpc>
                <a:spcPct val="115000"/>
              </a:lnSpc>
              <a:spcBef>
                <a:spcPts val="0"/>
              </a:spcBef>
              <a:spcAft>
                <a:spcPts val="0"/>
              </a:spcAft>
              <a:buClr>
                <a:schemeClr val="dk2"/>
              </a:buClr>
              <a:buSzPts val="1200"/>
              <a:buChar char="●"/>
              <a:defRPr sz="1200">
                <a:solidFill>
                  <a:schemeClr val="dk2"/>
                </a:solidFill>
              </a:defRPr>
            </a:lvl4pPr>
            <a:lvl5pPr indent="-304800" lvl="4" marL="2286000" rtl="0" algn="l">
              <a:lnSpc>
                <a:spcPct val="115000"/>
              </a:lnSpc>
              <a:spcBef>
                <a:spcPts val="0"/>
              </a:spcBef>
              <a:spcAft>
                <a:spcPts val="0"/>
              </a:spcAft>
              <a:buClr>
                <a:schemeClr val="dk2"/>
              </a:buClr>
              <a:buSzPts val="1200"/>
              <a:buChar char="○"/>
              <a:defRPr sz="1200">
                <a:solidFill>
                  <a:schemeClr val="dk2"/>
                </a:solidFill>
              </a:defRPr>
            </a:lvl5pPr>
            <a:lvl6pPr indent="-304800" lvl="5" marL="2743200" rtl="0" algn="l">
              <a:lnSpc>
                <a:spcPct val="115000"/>
              </a:lnSpc>
              <a:spcBef>
                <a:spcPts val="0"/>
              </a:spcBef>
              <a:spcAft>
                <a:spcPts val="0"/>
              </a:spcAft>
              <a:buClr>
                <a:schemeClr val="dk2"/>
              </a:buClr>
              <a:buSzPts val="1200"/>
              <a:buChar char="■"/>
              <a:defRPr sz="1200">
                <a:solidFill>
                  <a:schemeClr val="dk2"/>
                </a:solidFill>
              </a:defRPr>
            </a:lvl6pPr>
            <a:lvl7pPr indent="-304800" lvl="6" marL="3200400" rtl="0" algn="l">
              <a:lnSpc>
                <a:spcPct val="115000"/>
              </a:lnSpc>
              <a:spcBef>
                <a:spcPts val="0"/>
              </a:spcBef>
              <a:spcAft>
                <a:spcPts val="0"/>
              </a:spcAft>
              <a:buClr>
                <a:schemeClr val="dk2"/>
              </a:buClr>
              <a:buSzPts val="1200"/>
              <a:buChar char="●"/>
              <a:defRPr sz="1200">
                <a:solidFill>
                  <a:schemeClr val="dk2"/>
                </a:solidFill>
              </a:defRPr>
            </a:lvl7pPr>
            <a:lvl8pPr indent="-304800" lvl="7" marL="3657600" rtl="0" algn="l">
              <a:lnSpc>
                <a:spcPct val="115000"/>
              </a:lnSpc>
              <a:spcBef>
                <a:spcPts val="0"/>
              </a:spcBef>
              <a:spcAft>
                <a:spcPts val="0"/>
              </a:spcAft>
              <a:buClr>
                <a:schemeClr val="dk2"/>
              </a:buClr>
              <a:buSzPts val="1200"/>
              <a:buChar char="○"/>
              <a:defRPr sz="1200">
                <a:solidFill>
                  <a:schemeClr val="dk2"/>
                </a:solidFill>
              </a:defRPr>
            </a:lvl8pPr>
            <a:lvl9pPr indent="-304800" lvl="8" marL="4114800" rtl="0" algn="l">
              <a:lnSpc>
                <a:spcPct val="115000"/>
              </a:lnSpc>
              <a:spcBef>
                <a:spcPts val="0"/>
              </a:spcBef>
              <a:spcAft>
                <a:spcPts val="0"/>
              </a:spcAft>
              <a:buClr>
                <a:schemeClr val="dk2"/>
              </a:buClr>
              <a:buSzPts val="1200"/>
              <a:buChar char="■"/>
              <a:defRPr sz="1200">
                <a:solidFill>
                  <a:schemeClr val="dk2"/>
                </a:solidFill>
              </a:defRPr>
            </a:lvl9pPr>
          </a:lstStyle>
          <a:p/>
        </p:txBody>
      </p:sp>
      <p:sp>
        <p:nvSpPr>
          <p:cNvPr id="605" name="Google Shape;605;p2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5">
  <p:cSld name="AUTOLAYOUT_142">
    <p:bg>
      <p:bgPr>
        <a:solidFill>
          <a:srgbClr val="FFFFFF"/>
        </a:solidFill>
      </p:bgPr>
    </p:bg>
    <p:spTree>
      <p:nvGrpSpPr>
        <p:cNvPr id="606" name="Shape 606"/>
        <p:cNvGrpSpPr/>
        <p:nvPr/>
      </p:nvGrpSpPr>
      <p:grpSpPr>
        <a:xfrm>
          <a:off x="0" y="0"/>
          <a:ext cx="0" cy="0"/>
          <a:chOff x="0" y="0"/>
          <a:chExt cx="0" cy="0"/>
        </a:xfrm>
      </p:grpSpPr>
      <p:sp>
        <p:nvSpPr>
          <p:cNvPr id="607" name="Google Shape;607;p30"/>
          <p:cNvSpPr/>
          <p:nvPr/>
        </p:nvSpPr>
        <p:spPr>
          <a:xfrm>
            <a:off x="0" y="0"/>
            <a:ext cx="9144000" cy="5143500"/>
          </a:xfrm>
          <a:prstGeom prst="rect">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0"/>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
        <p:nvSpPr>
          <p:cNvPr id="610" name="Google Shape;610;p30"/>
          <p:cNvSpPr txBox="1"/>
          <p:nvPr>
            <p:ph idx="1" type="body"/>
          </p:nvPr>
        </p:nvSpPr>
        <p:spPr>
          <a:xfrm>
            <a:off x="185350" y="632025"/>
            <a:ext cx="2683200" cy="3706500"/>
          </a:xfrm>
          <a:prstGeom prst="rect">
            <a:avLst/>
          </a:prstGeom>
          <a:noFill/>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rgbClr val="FFFFFF"/>
              </a:buClr>
              <a:buSzPts val="1600"/>
              <a:buChar char="●"/>
              <a:defRPr sz="1600">
                <a:solidFill>
                  <a:srgbClr val="FFFFFF"/>
                </a:solidFill>
              </a:defRPr>
            </a:lvl1pPr>
            <a:lvl2pPr indent="-317500" lvl="1" marL="914400" rtl="0" algn="l">
              <a:lnSpc>
                <a:spcPct val="115000"/>
              </a:lnSpc>
              <a:spcBef>
                <a:spcPts val="0"/>
              </a:spcBef>
              <a:spcAft>
                <a:spcPts val="0"/>
              </a:spcAft>
              <a:buClr>
                <a:srgbClr val="FFFFFF"/>
              </a:buClr>
              <a:buSzPts val="1400"/>
              <a:buChar char="○"/>
              <a:defRPr sz="1400">
                <a:solidFill>
                  <a:srgbClr val="FFFFFF"/>
                </a:solidFill>
              </a:defRPr>
            </a:lvl2pPr>
            <a:lvl3pPr indent="-317500" lvl="2" marL="1371600" rtl="0" algn="l">
              <a:lnSpc>
                <a:spcPct val="115000"/>
              </a:lnSpc>
              <a:spcBef>
                <a:spcPts val="0"/>
              </a:spcBef>
              <a:spcAft>
                <a:spcPts val="0"/>
              </a:spcAft>
              <a:buClr>
                <a:srgbClr val="FFFFFF"/>
              </a:buClr>
              <a:buSzPts val="1400"/>
              <a:buChar char="■"/>
              <a:defRPr sz="1400">
                <a:solidFill>
                  <a:srgbClr val="FFFFFF"/>
                </a:solidFill>
              </a:defRPr>
            </a:lvl3pPr>
            <a:lvl4pPr indent="-317500" lvl="3" marL="1828800" rtl="0" algn="l">
              <a:lnSpc>
                <a:spcPct val="115000"/>
              </a:lnSpc>
              <a:spcBef>
                <a:spcPts val="0"/>
              </a:spcBef>
              <a:spcAft>
                <a:spcPts val="0"/>
              </a:spcAft>
              <a:buClr>
                <a:srgbClr val="FFFFFF"/>
              </a:buClr>
              <a:buSzPts val="1400"/>
              <a:buChar char="●"/>
              <a:defRPr sz="1400">
                <a:solidFill>
                  <a:srgbClr val="FFFFFF"/>
                </a:solidFill>
              </a:defRPr>
            </a:lvl4pPr>
            <a:lvl5pPr indent="-317500" lvl="4" marL="2286000" rtl="0" algn="l">
              <a:lnSpc>
                <a:spcPct val="115000"/>
              </a:lnSpc>
              <a:spcBef>
                <a:spcPts val="0"/>
              </a:spcBef>
              <a:spcAft>
                <a:spcPts val="0"/>
              </a:spcAft>
              <a:buClr>
                <a:srgbClr val="FFFFFF"/>
              </a:buClr>
              <a:buSzPts val="1400"/>
              <a:buChar char="○"/>
              <a:defRPr sz="1400">
                <a:solidFill>
                  <a:srgbClr val="FFFFFF"/>
                </a:solidFill>
              </a:defRPr>
            </a:lvl5pPr>
            <a:lvl6pPr indent="-317500" lvl="5" marL="2743200" rtl="0" algn="l">
              <a:lnSpc>
                <a:spcPct val="115000"/>
              </a:lnSpc>
              <a:spcBef>
                <a:spcPts val="0"/>
              </a:spcBef>
              <a:spcAft>
                <a:spcPts val="0"/>
              </a:spcAft>
              <a:buClr>
                <a:srgbClr val="FFFFFF"/>
              </a:buClr>
              <a:buSzPts val="1400"/>
              <a:buChar char="■"/>
              <a:defRPr sz="1400">
                <a:solidFill>
                  <a:srgbClr val="FFFFFF"/>
                </a:solidFill>
              </a:defRPr>
            </a:lvl6pPr>
            <a:lvl7pPr indent="-317500" lvl="6" marL="3200400" rtl="0" algn="l">
              <a:lnSpc>
                <a:spcPct val="115000"/>
              </a:lnSpc>
              <a:spcBef>
                <a:spcPts val="0"/>
              </a:spcBef>
              <a:spcAft>
                <a:spcPts val="0"/>
              </a:spcAft>
              <a:buClr>
                <a:srgbClr val="FFFFFF"/>
              </a:buClr>
              <a:buSzPts val="1400"/>
              <a:buChar char="●"/>
              <a:defRPr sz="1400">
                <a:solidFill>
                  <a:srgbClr val="FFFFFF"/>
                </a:solidFill>
              </a:defRPr>
            </a:lvl7pPr>
            <a:lvl8pPr indent="-317500" lvl="7" marL="3657600" rtl="0" algn="l">
              <a:lnSpc>
                <a:spcPct val="115000"/>
              </a:lnSpc>
              <a:spcBef>
                <a:spcPts val="0"/>
              </a:spcBef>
              <a:spcAft>
                <a:spcPts val="0"/>
              </a:spcAft>
              <a:buClr>
                <a:srgbClr val="FFFFFF"/>
              </a:buClr>
              <a:buSzPts val="1400"/>
              <a:buChar char="○"/>
              <a:defRPr sz="1400">
                <a:solidFill>
                  <a:srgbClr val="FFFFFF"/>
                </a:solidFill>
              </a:defRPr>
            </a:lvl8pPr>
            <a:lvl9pPr indent="-317500" lvl="8" marL="4114800" rtl="0" algn="l">
              <a:lnSpc>
                <a:spcPct val="115000"/>
              </a:lnSpc>
              <a:spcBef>
                <a:spcPts val="0"/>
              </a:spcBef>
              <a:spcAft>
                <a:spcPts val="0"/>
              </a:spcAft>
              <a:buClr>
                <a:srgbClr val="FFFFFF"/>
              </a:buClr>
              <a:buSzPts val="1400"/>
              <a:buChar char="■"/>
              <a:defRPr sz="14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8">
  <p:cSld name="AUTOLAYOUT_145">
    <p:bg>
      <p:bgPr>
        <a:solidFill>
          <a:srgbClr val="FFFFFF"/>
        </a:solidFill>
      </p:bgPr>
    </p:bg>
    <p:spTree>
      <p:nvGrpSpPr>
        <p:cNvPr id="611" name="Shape 611"/>
        <p:cNvGrpSpPr/>
        <p:nvPr/>
      </p:nvGrpSpPr>
      <p:grpSpPr>
        <a:xfrm>
          <a:off x="0" y="0"/>
          <a:ext cx="0" cy="0"/>
          <a:chOff x="0" y="0"/>
          <a:chExt cx="0" cy="0"/>
        </a:xfrm>
      </p:grpSpPr>
      <p:sp>
        <p:nvSpPr>
          <p:cNvPr id="612" name="Google Shape;612;p3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31"/>
          <p:cNvGrpSpPr/>
          <p:nvPr/>
        </p:nvGrpSpPr>
        <p:grpSpPr>
          <a:xfrm>
            <a:off x="0" y="0"/>
            <a:ext cx="9144153" cy="5143624"/>
            <a:chOff x="-77" y="25"/>
            <a:chExt cx="9144153" cy="5143624"/>
          </a:xfrm>
        </p:grpSpPr>
        <p:sp>
          <p:nvSpPr>
            <p:cNvPr id="614" name="Google Shape;614;p31"/>
            <p:cNvSpPr/>
            <p:nvPr/>
          </p:nvSpPr>
          <p:spPr>
            <a:xfrm rot="-5400000">
              <a:off x="-4765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1"/>
            <p:cNvSpPr/>
            <p:nvPr/>
          </p:nvSpPr>
          <p:spPr>
            <a:xfrm rot="-5400000">
              <a:off x="-4765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1"/>
            <p:cNvSpPr/>
            <p:nvPr/>
          </p:nvSpPr>
          <p:spPr>
            <a:xfrm rot="-5400000">
              <a:off x="-4765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1"/>
            <p:cNvSpPr/>
            <p:nvPr/>
          </p:nvSpPr>
          <p:spPr>
            <a:xfrm rot="-5400000">
              <a:off x="-4765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1"/>
            <p:cNvSpPr/>
            <p:nvPr/>
          </p:nvSpPr>
          <p:spPr>
            <a:xfrm rot="-5400000">
              <a:off x="-4765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1"/>
            <p:cNvSpPr/>
            <p:nvPr/>
          </p:nvSpPr>
          <p:spPr>
            <a:xfrm rot="5400000">
              <a:off x="714198"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31"/>
            <p:cNvSpPr/>
            <p:nvPr/>
          </p:nvSpPr>
          <p:spPr>
            <a:xfrm rot="-5400000">
              <a:off x="714322"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1"/>
            <p:cNvSpPr/>
            <p:nvPr/>
          </p:nvSpPr>
          <p:spPr>
            <a:xfrm rot="5400000">
              <a:off x="714198"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1"/>
            <p:cNvSpPr/>
            <p:nvPr/>
          </p:nvSpPr>
          <p:spPr>
            <a:xfrm rot="-5400000">
              <a:off x="714322"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1"/>
            <p:cNvSpPr/>
            <p:nvPr/>
          </p:nvSpPr>
          <p:spPr>
            <a:xfrm rot="5400000">
              <a:off x="714198"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1"/>
            <p:cNvSpPr/>
            <p:nvPr/>
          </p:nvSpPr>
          <p:spPr>
            <a:xfrm rot="-5400000">
              <a:off x="714322"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1"/>
            <p:cNvSpPr/>
            <p:nvPr/>
          </p:nvSpPr>
          <p:spPr>
            <a:xfrm rot="5400000">
              <a:off x="714198"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1"/>
            <p:cNvSpPr/>
            <p:nvPr/>
          </p:nvSpPr>
          <p:spPr>
            <a:xfrm rot="5400000">
              <a:off x="714198"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1"/>
            <p:cNvSpPr/>
            <p:nvPr/>
          </p:nvSpPr>
          <p:spPr>
            <a:xfrm rot="-5400000">
              <a:off x="714322"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1"/>
            <p:cNvSpPr/>
            <p:nvPr/>
          </p:nvSpPr>
          <p:spPr>
            <a:xfrm rot="5400000">
              <a:off x="714198"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1"/>
            <p:cNvSpPr/>
            <p:nvPr/>
          </p:nvSpPr>
          <p:spPr>
            <a:xfrm rot="-5400000">
              <a:off x="714322"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1"/>
            <p:cNvSpPr/>
            <p:nvPr/>
          </p:nvSpPr>
          <p:spPr>
            <a:xfrm rot="5400000">
              <a:off x="1476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1"/>
            <p:cNvSpPr/>
            <p:nvPr/>
          </p:nvSpPr>
          <p:spPr>
            <a:xfrm rot="-5400000">
              <a:off x="1476296"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1"/>
            <p:cNvSpPr/>
            <p:nvPr/>
          </p:nvSpPr>
          <p:spPr>
            <a:xfrm rot="5400000">
              <a:off x="1476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1"/>
            <p:cNvSpPr/>
            <p:nvPr/>
          </p:nvSpPr>
          <p:spPr>
            <a:xfrm rot="-5400000">
              <a:off x="1476296"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1"/>
            <p:cNvSpPr/>
            <p:nvPr/>
          </p:nvSpPr>
          <p:spPr>
            <a:xfrm rot="5400000">
              <a:off x="1476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1"/>
            <p:cNvSpPr/>
            <p:nvPr/>
          </p:nvSpPr>
          <p:spPr>
            <a:xfrm rot="-5400000">
              <a:off x="1476296"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1"/>
            <p:cNvSpPr/>
            <p:nvPr/>
          </p:nvSpPr>
          <p:spPr>
            <a:xfrm rot="5400000">
              <a:off x="1476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1"/>
            <p:cNvSpPr/>
            <p:nvPr/>
          </p:nvSpPr>
          <p:spPr>
            <a:xfrm rot="5400000">
              <a:off x="1476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1"/>
            <p:cNvSpPr/>
            <p:nvPr/>
          </p:nvSpPr>
          <p:spPr>
            <a:xfrm rot="-5400000">
              <a:off x="1476296"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1"/>
            <p:cNvSpPr/>
            <p:nvPr/>
          </p:nvSpPr>
          <p:spPr>
            <a:xfrm rot="5400000">
              <a:off x="1476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1"/>
            <p:cNvSpPr/>
            <p:nvPr/>
          </p:nvSpPr>
          <p:spPr>
            <a:xfrm rot="-5400000">
              <a:off x="1476296"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1"/>
            <p:cNvSpPr/>
            <p:nvPr/>
          </p:nvSpPr>
          <p:spPr>
            <a:xfrm rot="5400000">
              <a:off x="223814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1"/>
            <p:cNvSpPr/>
            <p:nvPr/>
          </p:nvSpPr>
          <p:spPr>
            <a:xfrm rot="-5400000">
              <a:off x="2238271"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1"/>
            <p:cNvSpPr/>
            <p:nvPr/>
          </p:nvSpPr>
          <p:spPr>
            <a:xfrm rot="5400000">
              <a:off x="223814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1"/>
            <p:cNvSpPr/>
            <p:nvPr/>
          </p:nvSpPr>
          <p:spPr>
            <a:xfrm rot="-5400000">
              <a:off x="2238271"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1"/>
            <p:cNvSpPr/>
            <p:nvPr/>
          </p:nvSpPr>
          <p:spPr>
            <a:xfrm rot="5400000">
              <a:off x="223814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1"/>
            <p:cNvSpPr/>
            <p:nvPr/>
          </p:nvSpPr>
          <p:spPr>
            <a:xfrm rot="-5400000">
              <a:off x="2238271"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1"/>
            <p:cNvSpPr/>
            <p:nvPr/>
          </p:nvSpPr>
          <p:spPr>
            <a:xfrm rot="5400000">
              <a:off x="223814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1"/>
            <p:cNvSpPr/>
            <p:nvPr/>
          </p:nvSpPr>
          <p:spPr>
            <a:xfrm rot="5400000">
              <a:off x="223814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1"/>
            <p:cNvSpPr/>
            <p:nvPr/>
          </p:nvSpPr>
          <p:spPr>
            <a:xfrm rot="-5400000">
              <a:off x="2238271"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1"/>
            <p:cNvSpPr/>
            <p:nvPr/>
          </p:nvSpPr>
          <p:spPr>
            <a:xfrm rot="5400000">
              <a:off x="223814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1"/>
            <p:cNvSpPr/>
            <p:nvPr/>
          </p:nvSpPr>
          <p:spPr>
            <a:xfrm rot="-5400000">
              <a:off x="2238271"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1"/>
            <p:cNvSpPr/>
            <p:nvPr/>
          </p:nvSpPr>
          <p:spPr>
            <a:xfrm rot="5400000">
              <a:off x="3000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1"/>
            <p:cNvSpPr/>
            <p:nvPr/>
          </p:nvSpPr>
          <p:spPr>
            <a:xfrm rot="-5400000">
              <a:off x="300029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1"/>
            <p:cNvSpPr/>
            <p:nvPr/>
          </p:nvSpPr>
          <p:spPr>
            <a:xfrm rot="5400000">
              <a:off x="3000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1"/>
            <p:cNvSpPr/>
            <p:nvPr/>
          </p:nvSpPr>
          <p:spPr>
            <a:xfrm rot="-5400000">
              <a:off x="300029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1"/>
            <p:cNvSpPr/>
            <p:nvPr/>
          </p:nvSpPr>
          <p:spPr>
            <a:xfrm rot="5400000">
              <a:off x="3000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1"/>
            <p:cNvSpPr/>
            <p:nvPr/>
          </p:nvSpPr>
          <p:spPr>
            <a:xfrm rot="-5400000">
              <a:off x="300029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1"/>
            <p:cNvSpPr/>
            <p:nvPr/>
          </p:nvSpPr>
          <p:spPr>
            <a:xfrm rot="5400000">
              <a:off x="3000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1"/>
            <p:cNvSpPr/>
            <p:nvPr/>
          </p:nvSpPr>
          <p:spPr>
            <a:xfrm rot="5400000">
              <a:off x="3000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1"/>
            <p:cNvSpPr/>
            <p:nvPr/>
          </p:nvSpPr>
          <p:spPr>
            <a:xfrm rot="-5400000">
              <a:off x="300029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1"/>
            <p:cNvSpPr/>
            <p:nvPr/>
          </p:nvSpPr>
          <p:spPr>
            <a:xfrm rot="5400000">
              <a:off x="3000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31"/>
            <p:cNvSpPr/>
            <p:nvPr/>
          </p:nvSpPr>
          <p:spPr>
            <a:xfrm rot="-5400000">
              <a:off x="300029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1"/>
            <p:cNvSpPr/>
            <p:nvPr/>
          </p:nvSpPr>
          <p:spPr>
            <a:xfrm rot="5400000">
              <a:off x="3762251"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1"/>
            <p:cNvSpPr/>
            <p:nvPr/>
          </p:nvSpPr>
          <p:spPr>
            <a:xfrm rot="-5400000">
              <a:off x="376237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1"/>
            <p:cNvSpPr/>
            <p:nvPr/>
          </p:nvSpPr>
          <p:spPr>
            <a:xfrm rot="5400000">
              <a:off x="3762251"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1"/>
            <p:cNvSpPr/>
            <p:nvPr/>
          </p:nvSpPr>
          <p:spPr>
            <a:xfrm rot="-5400000">
              <a:off x="376237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1"/>
            <p:cNvSpPr/>
            <p:nvPr/>
          </p:nvSpPr>
          <p:spPr>
            <a:xfrm rot="5400000">
              <a:off x="3762251"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1"/>
            <p:cNvSpPr/>
            <p:nvPr/>
          </p:nvSpPr>
          <p:spPr>
            <a:xfrm rot="-5400000">
              <a:off x="376237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1"/>
            <p:cNvSpPr/>
            <p:nvPr/>
          </p:nvSpPr>
          <p:spPr>
            <a:xfrm rot="5400000">
              <a:off x="3762251"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1"/>
            <p:cNvSpPr/>
            <p:nvPr/>
          </p:nvSpPr>
          <p:spPr>
            <a:xfrm rot="5400000">
              <a:off x="3762251"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1"/>
            <p:cNvSpPr/>
            <p:nvPr/>
          </p:nvSpPr>
          <p:spPr>
            <a:xfrm rot="-5400000">
              <a:off x="376237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1"/>
            <p:cNvSpPr/>
            <p:nvPr/>
          </p:nvSpPr>
          <p:spPr>
            <a:xfrm rot="5400000">
              <a:off x="3762251"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1"/>
            <p:cNvSpPr/>
            <p:nvPr/>
          </p:nvSpPr>
          <p:spPr>
            <a:xfrm rot="-5400000">
              <a:off x="376237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1"/>
            <p:cNvSpPr/>
            <p:nvPr/>
          </p:nvSpPr>
          <p:spPr>
            <a:xfrm rot="5400000">
              <a:off x="-4777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1"/>
            <p:cNvSpPr/>
            <p:nvPr/>
          </p:nvSpPr>
          <p:spPr>
            <a:xfrm rot="5400000">
              <a:off x="-4777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1"/>
            <p:cNvSpPr/>
            <p:nvPr/>
          </p:nvSpPr>
          <p:spPr>
            <a:xfrm rot="5400000">
              <a:off x="-4777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1"/>
            <p:cNvSpPr/>
            <p:nvPr/>
          </p:nvSpPr>
          <p:spPr>
            <a:xfrm rot="5400000">
              <a:off x="-4777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1"/>
            <p:cNvSpPr/>
            <p:nvPr/>
          </p:nvSpPr>
          <p:spPr>
            <a:xfrm rot="-5400000">
              <a:off x="16669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1"/>
            <p:cNvSpPr/>
            <p:nvPr/>
          </p:nvSpPr>
          <p:spPr>
            <a:xfrm rot="5400000">
              <a:off x="-4777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1"/>
            <p:cNvSpPr/>
            <p:nvPr/>
          </p:nvSpPr>
          <p:spPr>
            <a:xfrm rot="5400000">
              <a:off x="-4777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1"/>
            <p:cNvSpPr/>
            <p:nvPr/>
          </p:nvSpPr>
          <p:spPr>
            <a:xfrm flipH="1" rot="-5400000">
              <a:off x="16669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1"/>
            <p:cNvSpPr/>
            <p:nvPr/>
          </p:nvSpPr>
          <p:spPr>
            <a:xfrm rot="-5400000">
              <a:off x="928672"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1"/>
            <p:cNvSpPr/>
            <p:nvPr/>
          </p:nvSpPr>
          <p:spPr>
            <a:xfrm flipH="1" rot="-5400000">
              <a:off x="928672"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1"/>
            <p:cNvSpPr/>
            <p:nvPr/>
          </p:nvSpPr>
          <p:spPr>
            <a:xfrm rot="-5400000">
              <a:off x="1690646"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1"/>
            <p:cNvSpPr/>
            <p:nvPr/>
          </p:nvSpPr>
          <p:spPr>
            <a:xfrm flipH="1" rot="-5400000">
              <a:off x="1690646"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1"/>
            <p:cNvSpPr/>
            <p:nvPr/>
          </p:nvSpPr>
          <p:spPr>
            <a:xfrm rot="-5400000">
              <a:off x="2452621"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1"/>
            <p:cNvSpPr/>
            <p:nvPr/>
          </p:nvSpPr>
          <p:spPr>
            <a:xfrm flipH="1" rot="-5400000">
              <a:off x="2452621"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1"/>
            <p:cNvSpPr/>
            <p:nvPr/>
          </p:nvSpPr>
          <p:spPr>
            <a:xfrm rot="-5400000">
              <a:off x="321464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1"/>
            <p:cNvSpPr/>
            <p:nvPr/>
          </p:nvSpPr>
          <p:spPr>
            <a:xfrm flipH="1" rot="-5400000">
              <a:off x="321464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1"/>
            <p:cNvSpPr/>
            <p:nvPr/>
          </p:nvSpPr>
          <p:spPr>
            <a:xfrm rot="-5400000">
              <a:off x="397672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1"/>
            <p:cNvSpPr/>
            <p:nvPr/>
          </p:nvSpPr>
          <p:spPr>
            <a:xfrm flipH="1" rot="-5400000">
              <a:off x="397672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1"/>
            <p:cNvSpPr/>
            <p:nvPr/>
          </p:nvSpPr>
          <p:spPr>
            <a:xfrm rot="-5400000">
              <a:off x="452434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1"/>
            <p:cNvSpPr/>
            <p:nvPr/>
          </p:nvSpPr>
          <p:spPr>
            <a:xfrm rot="-5400000">
              <a:off x="452434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1"/>
            <p:cNvSpPr/>
            <p:nvPr/>
          </p:nvSpPr>
          <p:spPr>
            <a:xfrm rot="-5400000">
              <a:off x="452434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1"/>
            <p:cNvSpPr/>
            <p:nvPr/>
          </p:nvSpPr>
          <p:spPr>
            <a:xfrm rot="-5400000">
              <a:off x="452434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1"/>
            <p:cNvSpPr/>
            <p:nvPr/>
          </p:nvSpPr>
          <p:spPr>
            <a:xfrm rot="-5400000">
              <a:off x="452434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1"/>
            <p:cNvSpPr/>
            <p:nvPr/>
          </p:nvSpPr>
          <p:spPr>
            <a:xfrm rot="5400000">
              <a:off x="5286200"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1"/>
            <p:cNvSpPr/>
            <p:nvPr/>
          </p:nvSpPr>
          <p:spPr>
            <a:xfrm rot="-5400000">
              <a:off x="528632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1"/>
            <p:cNvSpPr/>
            <p:nvPr/>
          </p:nvSpPr>
          <p:spPr>
            <a:xfrm rot="5400000">
              <a:off x="5286200"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1"/>
            <p:cNvSpPr/>
            <p:nvPr/>
          </p:nvSpPr>
          <p:spPr>
            <a:xfrm rot="-5400000">
              <a:off x="528632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1"/>
            <p:cNvSpPr/>
            <p:nvPr/>
          </p:nvSpPr>
          <p:spPr>
            <a:xfrm rot="5400000">
              <a:off x="5286200"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1"/>
            <p:cNvSpPr/>
            <p:nvPr/>
          </p:nvSpPr>
          <p:spPr>
            <a:xfrm rot="-5400000">
              <a:off x="528632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31"/>
            <p:cNvSpPr/>
            <p:nvPr/>
          </p:nvSpPr>
          <p:spPr>
            <a:xfrm rot="5400000">
              <a:off x="5286200"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1"/>
            <p:cNvSpPr/>
            <p:nvPr/>
          </p:nvSpPr>
          <p:spPr>
            <a:xfrm rot="5400000">
              <a:off x="5286200"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1"/>
            <p:cNvSpPr/>
            <p:nvPr/>
          </p:nvSpPr>
          <p:spPr>
            <a:xfrm rot="-5400000">
              <a:off x="528632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1"/>
            <p:cNvSpPr/>
            <p:nvPr/>
          </p:nvSpPr>
          <p:spPr>
            <a:xfrm rot="5400000">
              <a:off x="5286200"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1"/>
            <p:cNvSpPr/>
            <p:nvPr/>
          </p:nvSpPr>
          <p:spPr>
            <a:xfrm rot="-5400000">
              <a:off x="528632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1"/>
            <p:cNvSpPr/>
            <p:nvPr/>
          </p:nvSpPr>
          <p:spPr>
            <a:xfrm rot="5400000">
              <a:off x="6048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1"/>
            <p:cNvSpPr/>
            <p:nvPr/>
          </p:nvSpPr>
          <p:spPr>
            <a:xfrm rot="-5400000">
              <a:off x="6048298"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1"/>
            <p:cNvSpPr/>
            <p:nvPr/>
          </p:nvSpPr>
          <p:spPr>
            <a:xfrm rot="5400000">
              <a:off x="6048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1"/>
            <p:cNvSpPr/>
            <p:nvPr/>
          </p:nvSpPr>
          <p:spPr>
            <a:xfrm rot="-5400000">
              <a:off x="6048298"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1"/>
            <p:cNvSpPr/>
            <p:nvPr/>
          </p:nvSpPr>
          <p:spPr>
            <a:xfrm rot="5400000">
              <a:off x="6048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1"/>
            <p:cNvSpPr/>
            <p:nvPr/>
          </p:nvSpPr>
          <p:spPr>
            <a:xfrm rot="-5400000">
              <a:off x="6048298"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1"/>
            <p:cNvSpPr/>
            <p:nvPr/>
          </p:nvSpPr>
          <p:spPr>
            <a:xfrm rot="5400000">
              <a:off x="6048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1"/>
            <p:cNvSpPr/>
            <p:nvPr/>
          </p:nvSpPr>
          <p:spPr>
            <a:xfrm rot="5400000">
              <a:off x="6048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1"/>
            <p:cNvSpPr/>
            <p:nvPr/>
          </p:nvSpPr>
          <p:spPr>
            <a:xfrm rot="-5400000">
              <a:off x="6048298"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1"/>
            <p:cNvSpPr/>
            <p:nvPr/>
          </p:nvSpPr>
          <p:spPr>
            <a:xfrm rot="5400000">
              <a:off x="6048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1"/>
            <p:cNvSpPr/>
            <p:nvPr/>
          </p:nvSpPr>
          <p:spPr>
            <a:xfrm rot="-5400000">
              <a:off x="6048298"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1"/>
            <p:cNvSpPr/>
            <p:nvPr/>
          </p:nvSpPr>
          <p:spPr>
            <a:xfrm rot="5400000">
              <a:off x="6810149"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1"/>
            <p:cNvSpPr/>
            <p:nvPr/>
          </p:nvSpPr>
          <p:spPr>
            <a:xfrm rot="-5400000">
              <a:off x="681027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1"/>
            <p:cNvSpPr/>
            <p:nvPr/>
          </p:nvSpPr>
          <p:spPr>
            <a:xfrm rot="5400000">
              <a:off x="6810149"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1"/>
            <p:cNvSpPr/>
            <p:nvPr/>
          </p:nvSpPr>
          <p:spPr>
            <a:xfrm rot="-5400000">
              <a:off x="681027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1"/>
            <p:cNvSpPr/>
            <p:nvPr/>
          </p:nvSpPr>
          <p:spPr>
            <a:xfrm rot="5400000">
              <a:off x="6810149"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1"/>
            <p:cNvSpPr/>
            <p:nvPr/>
          </p:nvSpPr>
          <p:spPr>
            <a:xfrm rot="-5400000">
              <a:off x="681027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1"/>
            <p:cNvSpPr/>
            <p:nvPr/>
          </p:nvSpPr>
          <p:spPr>
            <a:xfrm rot="5400000">
              <a:off x="6810149"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1"/>
            <p:cNvSpPr/>
            <p:nvPr/>
          </p:nvSpPr>
          <p:spPr>
            <a:xfrm rot="5400000">
              <a:off x="6810149"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1"/>
            <p:cNvSpPr/>
            <p:nvPr/>
          </p:nvSpPr>
          <p:spPr>
            <a:xfrm rot="-5400000">
              <a:off x="681027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1"/>
            <p:cNvSpPr/>
            <p:nvPr/>
          </p:nvSpPr>
          <p:spPr>
            <a:xfrm rot="5400000">
              <a:off x="6810149"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1"/>
            <p:cNvSpPr/>
            <p:nvPr/>
          </p:nvSpPr>
          <p:spPr>
            <a:xfrm rot="-5400000">
              <a:off x="681027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1"/>
            <p:cNvSpPr/>
            <p:nvPr/>
          </p:nvSpPr>
          <p:spPr>
            <a:xfrm rot="5400000">
              <a:off x="7572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1"/>
            <p:cNvSpPr/>
            <p:nvPr/>
          </p:nvSpPr>
          <p:spPr>
            <a:xfrm rot="-5400000">
              <a:off x="757229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1"/>
            <p:cNvSpPr/>
            <p:nvPr/>
          </p:nvSpPr>
          <p:spPr>
            <a:xfrm rot="5400000">
              <a:off x="7572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1"/>
            <p:cNvSpPr/>
            <p:nvPr/>
          </p:nvSpPr>
          <p:spPr>
            <a:xfrm rot="-5400000">
              <a:off x="757229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1"/>
            <p:cNvSpPr/>
            <p:nvPr/>
          </p:nvSpPr>
          <p:spPr>
            <a:xfrm rot="5400000">
              <a:off x="7572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1"/>
            <p:cNvSpPr/>
            <p:nvPr/>
          </p:nvSpPr>
          <p:spPr>
            <a:xfrm rot="-5400000">
              <a:off x="757229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1"/>
            <p:cNvSpPr/>
            <p:nvPr/>
          </p:nvSpPr>
          <p:spPr>
            <a:xfrm rot="5400000">
              <a:off x="7572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1"/>
            <p:cNvSpPr/>
            <p:nvPr/>
          </p:nvSpPr>
          <p:spPr>
            <a:xfrm rot="5400000">
              <a:off x="7572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1"/>
            <p:cNvSpPr/>
            <p:nvPr/>
          </p:nvSpPr>
          <p:spPr>
            <a:xfrm rot="-5400000">
              <a:off x="757229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1"/>
            <p:cNvSpPr/>
            <p:nvPr/>
          </p:nvSpPr>
          <p:spPr>
            <a:xfrm rot="5400000">
              <a:off x="7572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1"/>
            <p:cNvSpPr/>
            <p:nvPr/>
          </p:nvSpPr>
          <p:spPr>
            <a:xfrm rot="-5400000">
              <a:off x="757229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1"/>
            <p:cNvSpPr/>
            <p:nvPr/>
          </p:nvSpPr>
          <p:spPr>
            <a:xfrm rot="5400000">
              <a:off x="833425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1"/>
            <p:cNvSpPr/>
            <p:nvPr/>
          </p:nvSpPr>
          <p:spPr>
            <a:xfrm rot="-5400000">
              <a:off x="833437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1"/>
            <p:cNvSpPr/>
            <p:nvPr/>
          </p:nvSpPr>
          <p:spPr>
            <a:xfrm rot="5400000">
              <a:off x="833425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1"/>
            <p:cNvSpPr/>
            <p:nvPr/>
          </p:nvSpPr>
          <p:spPr>
            <a:xfrm rot="-5400000">
              <a:off x="833437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1"/>
            <p:cNvSpPr/>
            <p:nvPr/>
          </p:nvSpPr>
          <p:spPr>
            <a:xfrm rot="5400000">
              <a:off x="833425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1"/>
            <p:cNvSpPr/>
            <p:nvPr/>
          </p:nvSpPr>
          <p:spPr>
            <a:xfrm rot="-5400000">
              <a:off x="833437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1"/>
            <p:cNvSpPr/>
            <p:nvPr/>
          </p:nvSpPr>
          <p:spPr>
            <a:xfrm rot="5400000">
              <a:off x="833425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1"/>
            <p:cNvSpPr/>
            <p:nvPr/>
          </p:nvSpPr>
          <p:spPr>
            <a:xfrm rot="5400000">
              <a:off x="833425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1"/>
            <p:cNvSpPr/>
            <p:nvPr/>
          </p:nvSpPr>
          <p:spPr>
            <a:xfrm rot="-5400000">
              <a:off x="833437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1"/>
            <p:cNvSpPr/>
            <p:nvPr/>
          </p:nvSpPr>
          <p:spPr>
            <a:xfrm rot="5400000">
              <a:off x="833425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1"/>
            <p:cNvSpPr/>
            <p:nvPr/>
          </p:nvSpPr>
          <p:spPr>
            <a:xfrm rot="-5400000">
              <a:off x="833437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1"/>
            <p:cNvSpPr/>
            <p:nvPr/>
          </p:nvSpPr>
          <p:spPr>
            <a:xfrm rot="5400000">
              <a:off x="452422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1"/>
            <p:cNvSpPr/>
            <p:nvPr/>
          </p:nvSpPr>
          <p:spPr>
            <a:xfrm rot="5400000">
              <a:off x="452422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1"/>
            <p:cNvSpPr/>
            <p:nvPr/>
          </p:nvSpPr>
          <p:spPr>
            <a:xfrm rot="5400000">
              <a:off x="452422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1"/>
            <p:cNvSpPr/>
            <p:nvPr/>
          </p:nvSpPr>
          <p:spPr>
            <a:xfrm rot="5400000">
              <a:off x="452422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1"/>
            <p:cNvSpPr/>
            <p:nvPr/>
          </p:nvSpPr>
          <p:spPr>
            <a:xfrm rot="-5400000">
              <a:off x="473869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1"/>
            <p:cNvSpPr/>
            <p:nvPr/>
          </p:nvSpPr>
          <p:spPr>
            <a:xfrm rot="5400000">
              <a:off x="452422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1"/>
            <p:cNvSpPr/>
            <p:nvPr/>
          </p:nvSpPr>
          <p:spPr>
            <a:xfrm rot="5400000">
              <a:off x="452422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1"/>
            <p:cNvSpPr/>
            <p:nvPr/>
          </p:nvSpPr>
          <p:spPr>
            <a:xfrm flipH="1" rot="-5400000">
              <a:off x="473869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1"/>
            <p:cNvSpPr/>
            <p:nvPr/>
          </p:nvSpPr>
          <p:spPr>
            <a:xfrm rot="-5400000">
              <a:off x="550067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1"/>
            <p:cNvSpPr/>
            <p:nvPr/>
          </p:nvSpPr>
          <p:spPr>
            <a:xfrm flipH="1" rot="-5400000">
              <a:off x="550067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1"/>
            <p:cNvSpPr/>
            <p:nvPr/>
          </p:nvSpPr>
          <p:spPr>
            <a:xfrm rot="-5400000">
              <a:off x="6262648"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1"/>
            <p:cNvSpPr/>
            <p:nvPr/>
          </p:nvSpPr>
          <p:spPr>
            <a:xfrm flipH="1" rot="-5400000">
              <a:off x="6262648"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1"/>
            <p:cNvSpPr/>
            <p:nvPr/>
          </p:nvSpPr>
          <p:spPr>
            <a:xfrm rot="-5400000">
              <a:off x="7024623"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1"/>
            <p:cNvSpPr/>
            <p:nvPr/>
          </p:nvSpPr>
          <p:spPr>
            <a:xfrm flipH="1" rot="-5400000">
              <a:off x="7024623"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1"/>
            <p:cNvSpPr/>
            <p:nvPr/>
          </p:nvSpPr>
          <p:spPr>
            <a:xfrm rot="-5400000">
              <a:off x="778664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1"/>
            <p:cNvSpPr/>
            <p:nvPr/>
          </p:nvSpPr>
          <p:spPr>
            <a:xfrm flipH="1" rot="-5400000">
              <a:off x="778664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1"/>
            <p:cNvSpPr/>
            <p:nvPr/>
          </p:nvSpPr>
          <p:spPr>
            <a:xfrm rot="-5400000">
              <a:off x="854872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1"/>
            <p:cNvSpPr/>
            <p:nvPr/>
          </p:nvSpPr>
          <p:spPr>
            <a:xfrm flipH="1" rot="-5400000">
              <a:off x="854872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0" name="Google Shape;770;p31"/>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1"/>
          <p:cNvSpPr txBox="1"/>
          <p:nvPr>
            <p:ph type="title"/>
          </p:nvPr>
        </p:nvSpPr>
        <p:spPr>
          <a:xfrm>
            <a:off x="1885350" y="1897113"/>
            <a:ext cx="5373300" cy="13494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772" name="Google Shape;772;p3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7 1">
  <p:cSld name="AUTOLAYOUT_52">
    <p:bg>
      <p:bgPr>
        <a:solidFill>
          <a:srgbClr val="FFFFFF"/>
        </a:solidFill>
      </p:bgPr>
    </p:bg>
    <p:spTree>
      <p:nvGrpSpPr>
        <p:cNvPr id="773" name="Shape 773"/>
        <p:cNvGrpSpPr/>
        <p:nvPr/>
      </p:nvGrpSpPr>
      <p:grpSpPr>
        <a:xfrm>
          <a:off x="0" y="0"/>
          <a:ext cx="0" cy="0"/>
          <a:chOff x="0" y="0"/>
          <a:chExt cx="0" cy="0"/>
        </a:xfrm>
      </p:grpSpPr>
      <p:sp>
        <p:nvSpPr>
          <p:cNvPr id="774" name="Google Shape;774;p3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2"/>
          <p:cNvSpPr/>
          <p:nvPr/>
        </p:nvSpPr>
        <p:spPr>
          <a:xfrm>
            <a:off x="3389100" y="0"/>
            <a:ext cx="5754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6" name="Google Shape;776;p32"/>
          <p:cNvCxnSpPr/>
          <p:nvPr/>
        </p:nvCxnSpPr>
        <p:spPr>
          <a:xfrm>
            <a:off x="372950" y="511683"/>
            <a:ext cx="642300" cy="0"/>
          </a:xfrm>
          <a:prstGeom prst="straightConnector1">
            <a:avLst/>
          </a:prstGeom>
          <a:noFill/>
          <a:ln cap="flat" cmpd="sng" w="76200">
            <a:solidFill>
              <a:schemeClr val="accent5"/>
            </a:solidFill>
            <a:prstDash val="solid"/>
            <a:round/>
            <a:headEnd len="sm" w="sm" type="none"/>
            <a:tailEnd len="sm" w="sm" type="none"/>
          </a:ln>
        </p:spPr>
      </p:cxnSp>
      <p:sp>
        <p:nvSpPr>
          <p:cNvPr id="777" name="Google Shape;777;p32"/>
          <p:cNvSpPr txBox="1"/>
          <p:nvPr>
            <p:ph type="title"/>
          </p:nvPr>
        </p:nvSpPr>
        <p:spPr>
          <a:xfrm>
            <a:off x="321825" y="694100"/>
            <a:ext cx="2143800" cy="31494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None/>
              <a:defRPr b="1" sz="2600">
                <a:solidFill>
                  <a:schemeClr val="dk1"/>
                </a:solidFill>
              </a:defRPr>
            </a:lvl1pPr>
            <a:lvl2pPr lvl="1" rtl="0" algn="l">
              <a:lnSpc>
                <a:spcPct val="100000"/>
              </a:lnSpc>
              <a:spcBef>
                <a:spcPts val="0"/>
              </a:spcBef>
              <a:spcAft>
                <a:spcPts val="0"/>
              </a:spcAft>
              <a:buNone/>
              <a:defRPr b="1" sz="2600">
                <a:solidFill>
                  <a:schemeClr val="dk1"/>
                </a:solidFill>
              </a:defRPr>
            </a:lvl2pPr>
            <a:lvl3pPr lvl="2" rtl="0" algn="l">
              <a:lnSpc>
                <a:spcPct val="100000"/>
              </a:lnSpc>
              <a:spcBef>
                <a:spcPts val="0"/>
              </a:spcBef>
              <a:spcAft>
                <a:spcPts val="0"/>
              </a:spcAft>
              <a:buNone/>
              <a:defRPr b="1" sz="2600">
                <a:solidFill>
                  <a:schemeClr val="dk1"/>
                </a:solidFill>
              </a:defRPr>
            </a:lvl3pPr>
            <a:lvl4pPr lvl="3" rtl="0" algn="l">
              <a:lnSpc>
                <a:spcPct val="100000"/>
              </a:lnSpc>
              <a:spcBef>
                <a:spcPts val="0"/>
              </a:spcBef>
              <a:spcAft>
                <a:spcPts val="0"/>
              </a:spcAft>
              <a:buNone/>
              <a:defRPr b="1" sz="2600">
                <a:solidFill>
                  <a:schemeClr val="dk1"/>
                </a:solidFill>
              </a:defRPr>
            </a:lvl4pPr>
            <a:lvl5pPr lvl="4" rtl="0" algn="l">
              <a:lnSpc>
                <a:spcPct val="100000"/>
              </a:lnSpc>
              <a:spcBef>
                <a:spcPts val="0"/>
              </a:spcBef>
              <a:spcAft>
                <a:spcPts val="0"/>
              </a:spcAft>
              <a:buNone/>
              <a:defRPr b="1" sz="2600">
                <a:solidFill>
                  <a:schemeClr val="dk1"/>
                </a:solidFill>
              </a:defRPr>
            </a:lvl5pPr>
            <a:lvl6pPr lvl="5" rtl="0" algn="l">
              <a:lnSpc>
                <a:spcPct val="100000"/>
              </a:lnSpc>
              <a:spcBef>
                <a:spcPts val="0"/>
              </a:spcBef>
              <a:spcAft>
                <a:spcPts val="0"/>
              </a:spcAft>
              <a:buNone/>
              <a:defRPr b="1" sz="2600">
                <a:solidFill>
                  <a:schemeClr val="dk1"/>
                </a:solidFill>
              </a:defRPr>
            </a:lvl6pPr>
            <a:lvl7pPr lvl="6" rtl="0" algn="l">
              <a:lnSpc>
                <a:spcPct val="100000"/>
              </a:lnSpc>
              <a:spcBef>
                <a:spcPts val="0"/>
              </a:spcBef>
              <a:spcAft>
                <a:spcPts val="0"/>
              </a:spcAft>
              <a:buNone/>
              <a:defRPr b="1" sz="2600">
                <a:solidFill>
                  <a:schemeClr val="dk1"/>
                </a:solidFill>
              </a:defRPr>
            </a:lvl7pPr>
            <a:lvl8pPr lvl="7" rtl="0" algn="l">
              <a:lnSpc>
                <a:spcPct val="100000"/>
              </a:lnSpc>
              <a:spcBef>
                <a:spcPts val="0"/>
              </a:spcBef>
              <a:spcAft>
                <a:spcPts val="0"/>
              </a:spcAft>
              <a:buNone/>
              <a:defRPr b="1" sz="2600">
                <a:solidFill>
                  <a:schemeClr val="dk1"/>
                </a:solidFill>
              </a:defRPr>
            </a:lvl8pPr>
            <a:lvl9pPr lvl="8" rtl="0" algn="l">
              <a:lnSpc>
                <a:spcPct val="100000"/>
              </a:lnSpc>
              <a:spcBef>
                <a:spcPts val="0"/>
              </a:spcBef>
              <a:spcAft>
                <a:spcPts val="0"/>
              </a:spcAft>
              <a:buNone/>
              <a:defRPr b="1" sz="2600">
                <a:solidFill>
                  <a:schemeClr val="dk1"/>
                </a:solidFill>
              </a:defRPr>
            </a:lvl9pPr>
          </a:lstStyle>
          <a:p/>
        </p:txBody>
      </p:sp>
      <p:sp>
        <p:nvSpPr>
          <p:cNvPr id="778" name="Google Shape;778;p3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7">
  <p:cSld name="AUTOLAYOUT_144">
    <p:spTree>
      <p:nvGrpSpPr>
        <p:cNvPr id="779" name="Shape 779"/>
        <p:cNvGrpSpPr/>
        <p:nvPr/>
      </p:nvGrpSpPr>
      <p:grpSpPr>
        <a:xfrm>
          <a:off x="0" y="0"/>
          <a:ext cx="0" cy="0"/>
          <a:chOff x="0" y="0"/>
          <a:chExt cx="0" cy="0"/>
        </a:xfrm>
      </p:grpSpPr>
      <p:pic>
        <p:nvPicPr>
          <p:cNvPr id="780" name="Google Shape;780;p33"/>
          <p:cNvPicPr preferRelativeResize="0"/>
          <p:nvPr/>
        </p:nvPicPr>
        <p:blipFill>
          <a:blip r:embed="rId2">
            <a:alphaModFix/>
          </a:blip>
          <a:stretch>
            <a:fillRect/>
          </a:stretch>
        </p:blipFill>
        <p:spPr>
          <a:xfrm>
            <a:off x="-1" y="-3"/>
            <a:ext cx="9144007" cy="5143500"/>
          </a:xfrm>
          <a:prstGeom prst="rect">
            <a:avLst/>
          </a:prstGeom>
          <a:noFill/>
          <a:ln>
            <a:noFill/>
          </a:ln>
        </p:spPr>
      </p:pic>
      <p:sp>
        <p:nvSpPr>
          <p:cNvPr id="781" name="Google Shape;781;p33"/>
          <p:cNvSpPr txBox="1"/>
          <p:nvPr>
            <p:ph type="title"/>
          </p:nvPr>
        </p:nvSpPr>
        <p:spPr>
          <a:xfrm>
            <a:off x="3868225" y="406900"/>
            <a:ext cx="4482600" cy="15372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rgbClr val="FFFFFF"/>
              </a:buClr>
              <a:buSzPts val="3000"/>
              <a:buNone/>
              <a:defRPr sz="3000">
                <a:solidFill>
                  <a:srgbClr val="FFFFFF"/>
                </a:solidFill>
              </a:defRPr>
            </a:lvl1pPr>
            <a:lvl2pPr lvl="1" rtl="0" algn="l">
              <a:lnSpc>
                <a:spcPct val="100000"/>
              </a:lnSpc>
              <a:spcBef>
                <a:spcPts val="0"/>
              </a:spcBef>
              <a:spcAft>
                <a:spcPts val="0"/>
              </a:spcAft>
              <a:buClr>
                <a:srgbClr val="FFFFFF"/>
              </a:buClr>
              <a:buSzPts val="3000"/>
              <a:buNone/>
              <a:defRPr sz="3000">
                <a:solidFill>
                  <a:srgbClr val="FFFFFF"/>
                </a:solidFill>
              </a:defRPr>
            </a:lvl2pPr>
            <a:lvl3pPr lvl="2" rtl="0" algn="l">
              <a:lnSpc>
                <a:spcPct val="100000"/>
              </a:lnSpc>
              <a:spcBef>
                <a:spcPts val="0"/>
              </a:spcBef>
              <a:spcAft>
                <a:spcPts val="0"/>
              </a:spcAft>
              <a:buClr>
                <a:srgbClr val="FFFFFF"/>
              </a:buClr>
              <a:buSzPts val="3000"/>
              <a:buNone/>
              <a:defRPr sz="3000">
                <a:solidFill>
                  <a:srgbClr val="FFFFFF"/>
                </a:solidFill>
              </a:defRPr>
            </a:lvl3pPr>
            <a:lvl4pPr lvl="3" rtl="0" algn="l">
              <a:lnSpc>
                <a:spcPct val="100000"/>
              </a:lnSpc>
              <a:spcBef>
                <a:spcPts val="0"/>
              </a:spcBef>
              <a:spcAft>
                <a:spcPts val="0"/>
              </a:spcAft>
              <a:buClr>
                <a:srgbClr val="FFFFFF"/>
              </a:buClr>
              <a:buSzPts val="3000"/>
              <a:buNone/>
              <a:defRPr sz="3000">
                <a:solidFill>
                  <a:srgbClr val="FFFFFF"/>
                </a:solidFill>
              </a:defRPr>
            </a:lvl4pPr>
            <a:lvl5pPr lvl="4" rtl="0" algn="l">
              <a:lnSpc>
                <a:spcPct val="100000"/>
              </a:lnSpc>
              <a:spcBef>
                <a:spcPts val="0"/>
              </a:spcBef>
              <a:spcAft>
                <a:spcPts val="0"/>
              </a:spcAft>
              <a:buClr>
                <a:srgbClr val="FFFFFF"/>
              </a:buClr>
              <a:buSzPts val="3000"/>
              <a:buNone/>
              <a:defRPr sz="3000">
                <a:solidFill>
                  <a:srgbClr val="FFFFFF"/>
                </a:solidFill>
              </a:defRPr>
            </a:lvl5pPr>
            <a:lvl6pPr lvl="5" rtl="0" algn="l">
              <a:lnSpc>
                <a:spcPct val="100000"/>
              </a:lnSpc>
              <a:spcBef>
                <a:spcPts val="0"/>
              </a:spcBef>
              <a:spcAft>
                <a:spcPts val="0"/>
              </a:spcAft>
              <a:buClr>
                <a:srgbClr val="FFFFFF"/>
              </a:buClr>
              <a:buSzPts val="3000"/>
              <a:buNone/>
              <a:defRPr sz="3000">
                <a:solidFill>
                  <a:srgbClr val="FFFFFF"/>
                </a:solidFill>
              </a:defRPr>
            </a:lvl6pPr>
            <a:lvl7pPr lvl="6" rtl="0" algn="l">
              <a:lnSpc>
                <a:spcPct val="100000"/>
              </a:lnSpc>
              <a:spcBef>
                <a:spcPts val="0"/>
              </a:spcBef>
              <a:spcAft>
                <a:spcPts val="0"/>
              </a:spcAft>
              <a:buClr>
                <a:srgbClr val="FFFFFF"/>
              </a:buClr>
              <a:buSzPts val="3000"/>
              <a:buNone/>
              <a:defRPr sz="3000">
                <a:solidFill>
                  <a:srgbClr val="FFFFFF"/>
                </a:solidFill>
              </a:defRPr>
            </a:lvl7pPr>
            <a:lvl8pPr lvl="7" rtl="0" algn="l">
              <a:lnSpc>
                <a:spcPct val="100000"/>
              </a:lnSpc>
              <a:spcBef>
                <a:spcPts val="0"/>
              </a:spcBef>
              <a:spcAft>
                <a:spcPts val="0"/>
              </a:spcAft>
              <a:buClr>
                <a:srgbClr val="FFFFFF"/>
              </a:buClr>
              <a:buSzPts val="3000"/>
              <a:buNone/>
              <a:defRPr sz="3000">
                <a:solidFill>
                  <a:srgbClr val="FFFFFF"/>
                </a:solidFill>
              </a:defRPr>
            </a:lvl8pPr>
            <a:lvl9pPr lvl="8" rtl="0" algn="l">
              <a:lnSpc>
                <a:spcPct val="100000"/>
              </a:lnSpc>
              <a:spcBef>
                <a:spcPts val="0"/>
              </a:spcBef>
              <a:spcAft>
                <a:spcPts val="0"/>
              </a:spcAft>
              <a:buClr>
                <a:srgbClr val="FFFFFF"/>
              </a:buClr>
              <a:buSzPts val="3000"/>
              <a:buNone/>
              <a:defRPr sz="3000">
                <a:solidFill>
                  <a:srgbClr val="FFFFFF"/>
                </a:solidFill>
              </a:defRPr>
            </a:lvl9pPr>
          </a:lstStyle>
          <a:p/>
        </p:txBody>
      </p:sp>
      <p:sp>
        <p:nvSpPr>
          <p:cNvPr id="782" name="Google Shape;782;p33"/>
          <p:cNvSpPr txBox="1"/>
          <p:nvPr>
            <p:ph idx="1" type="body"/>
          </p:nvPr>
        </p:nvSpPr>
        <p:spPr>
          <a:xfrm>
            <a:off x="3868318" y="2053723"/>
            <a:ext cx="4482600" cy="2378100"/>
          </a:xfrm>
          <a:prstGeom prst="rect">
            <a:avLst/>
          </a:prstGeom>
          <a:noFill/>
          <a:ln>
            <a:noFill/>
          </a:ln>
        </p:spPr>
        <p:txBody>
          <a:bodyPr anchorCtr="0" anchor="t" bIns="34275" lIns="68575" spcFirstLastPara="1" rIns="68575" wrap="square" tIns="34275">
            <a:normAutofit/>
          </a:bodyPr>
          <a:lstStyle>
            <a:lvl1pPr indent="-330200" lvl="0" marL="457200" rtl="0" algn="l">
              <a:lnSpc>
                <a:spcPct val="115000"/>
              </a:lnSpc>
              <a:spcBef>
                <a:spcPts val="0"/>
              </a:spcBef>
              <a:spcAft>
                <a:spcPts val="0"/>
              </a:spcAft>
              <a:buClr>
                <a:srgbClr val="FFFFFF"/>
              </a:buClr>
              <a:buSzPts val="1600"/>
              <a:buChar char="●"/>
              <a:defRPr sz="1600">
                <a:solidFill>
                  <a:srgbClr val="FFFFFF"/>
                </a:solidFill>
              </a:defRPr>
            </a:lvl1pPr>
            <a:lvl2pPr indent="-317500" lvl="1" marL="914400" rtl="0" algn="l">
              <a:lnSpc>
                <a:spcPct val="115000"/>
              </a:lnSpc>
              <a:spcBef>
                <a:spcPts val="0"/>
              </a:spcBef>
              <a:spcAft>
                <a:spcPts val="0"/>
              </a:spcAft>
              <a:buClr>
                <a:srgbClr val="FFFFFF"/>
              </a:buClr>
              <a:buSzPts val="1400"/>
              <a:buChar char="○"/>
              <a:defRPr sz="1400">
                <a:solidFill>
                  <a:srgbClr val="FFFFFF"/>
                </a:solidFill>
              </a:defRPr>
            </a:lvl2pPr>
            <a:lvl3pPr indent="-317500" lvl="2" marL="1371600" rtl="0" algn="l">
              <a:lnSpc>
                <a:spcPct val="115000"/>
              </a:lnSpc>
              <a:spcBef>
                <a:spcPts val="0"/>
              </a:spcBef>
              <a:spcAft>
                <a:spcPts val="0"/>
              </a:spcAft>
              <a:buClr>
                <a:srgbClr val="FFFFFF"/>
              </a:buClr>
              <a:buSzPts val="1400"/>
              <a:buChar char="■"/>
              <a:defRPr sz="1400">
                <a:solidFill>
                  <a:srgbClr val="FFFFFF"/>
                </a:solidFill>
              </a:defRPr>
            </a:lvl3pPr>
            <a:lvl4pPr indent="-317500" lvl="3" marL="1828800" rtl="0" algn="l">
              <a:lnSpc>
                <a:spcPct val="115000"/>
              </a:lnSpc>
              <a:spcBef>
                <a:spcPts val="0"/>
              </a:spcBef>
              <a:spcAft>
                <a:spcPts val="0"/>
              </a:spcAft>
              <a:buClr>
                <a:srgbClr val="FFFFFF"/>
              </a:buClr>
              <a:buSzPts val="1400"/>
              <a:buChar char="●"/>
              <a:defRPr sz="1400">
                <a:solidFill>
                  <a:srgbClr val="FFFFFF"/>
                </a:solidFill>
              </a:defRPr>
            </a:lvl4pPr>
            <a:lvl5pPr indent="-317500" lvl="4" marL="2286000" rtl="0" algn="l">
              <a:lnSpc>
                <a:spcPct val="115000"/>
              </a:lnSpc>
              <a:spcBef>
                <a:spcPts val="0"/>
              </a:spcBef>
              <a:spcAft>
                <a:spcPts val="0"/>
              </a:spcAft>
              <a:buClr>
                <a:srgbClr val="FFFFFF"/>
              </a:buClr>
              <a:buSzPts val="1400"/>
              <a:buChar char="○"/>
              <a:defRPr sz="1400">
                <a:solidFill>
                  <a:srgbClr val="FFFFFF"/>
                </a:solidFill>
              </a:defRPr>
            </a:lvl5pPr>
            <a:lvl6pPr indent="-317500" lvl="5" marL="2743200" rtl="0" algn="l">
              <a:lnSpc>
                <a:spcPct val="115000"/>
              </a:lnSpc>
              <a:spcBef>
                <a:spcPts val="0"/>
              </a:spcBef>
              <a:spcAft>
                <a:spcPts val="0"/>
              </a:spcAft>
              <a:buClr>
                <a:srgbClr val="FFFFFF"/>
              </a:buClr>
              <a:buSzPts val="1400"/>
              <a:buChar char="■"/>
              <a:defRPr sz="1400">
                <a:solidFill>
                  <a:srgbClr val="FFFFFF"/>
                </a:solidFill>
              </a:defRPr>
            </a:lvl6pPr>
            <a:lvl7pPr indent="-317500" lvl="6" marL="3200400" rtl="0" algn="l">
              <a:lnSpc>
                <a:spcPct val="115000"/>
              </a:lnSpc>
              <a:spcBef>
                <a:spcPts val="0"/>
              </a:spcBef>
              <a:spcAft>
                <a:spcPts val="0"/>
              </a:spcAft>
              <a:buClr>
                <a:srgbClr val="FFFFFF"/>
              </a:buClr>
              <a:buSzPts val="1400"/>
              <a:buChar char="●"/>
              <a:defRPr sz="1400">
                <a:solidFill>
                  <a:srgbClr val="FFFFFF"/>
                </a:solidFill>
              </a:defRPr>
            </a:lvl7pPr>
            <a:lvl8pPr indent="-317500" lvl="7" marL="3657600" rtl="0" algn="l">
              <a:lnSpc>
                <a:spcPct val="115000"/>
              </a:lnSpc>
              <a:spcBef>
                <a:spcPts val="0"/>
              </a:spcBef>
              <a:spcAft>
                <a:spcPts val="0"/>
              </a:spcAft>
              <a:buClr>
                <a:srgbClr val="FFFFFF"/>
              </a:buClr>
              <a:buSzPts val="1400"/>
              <a:buChar char="○"/>
              <a:defRPr sz="1400">
                <a:solidFill>
                  <a:srgbClr val="FFFFFF"/>
                </a:solidFill>
              </a:defRPr>
            </a:lvl8pPr>
            <a:lvl9pPr indent="-317500" lvl="8" marL="4114800" rtl="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783" name="Google Shape;783;p3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6">
  <p:cSld name="AUTOLAYOUT_143">
    <p:bg>
      <p:bgPr>
        <a:solidFill>
          <a:srgbClr val="FFFFFF"/>
        </a:solidFill>
      </p:bgPr>
    </p:bg>
    <p:spTree>
      <p:nvGrpSpPr>
        <p:cNvPr id="784" name="Shape 784"/>
        <p:cNvGrpSpPr/>
        <p:nvPr/>
      </p:nvGrpSpPr>
      <p:grpSpPr>
        <a:xfrm>
          <a:off x="0" y="0"/>
          <a:ext cx="0" cy="0"/>
          <a:chOff x="0" y="0"/>
          <a:chExt cx="0" cy="0"/>
        </a:xfrm>
      </p:grpSpPr>
      <p:sp>
        <p:nvSpPr>
          <p:cNvPr id="785" name="Google Shape;785;p3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4"/>
          <p:cNvSpPr/>
          <p:nvPr/>
        </p:nvSpPr>
        <p:spPr>
          <a:xfrm>
            <a:off x="306850" y="316750"/>
            <a:ext cx="6020400" cy="451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9">
  <p:cSld name="AUTOLAYOUT_146">
    <p:spTree>
      <p:nvGrpSpPr>
        <p:cNvPr id="788" name="Shape 788"/>
        <p:cNvGrpSpPr/>
        <p:nvPr/>
      </p:nvGrpSpPr>
      <p:grpSpPr>
        <a:xfrm>
          <a:off x="0" y="0"/>
          <a:ext cx="0" cy="0"/>
          <a:chOff x="0" y="0"/>
          <a:chExt cx="0" cy="0"/>
        </a:xfrm>
      </p:grpSpPr>
      <p:sp>
        <p:nvSpPr>
          <p:cNvPr id="789" name="Google Shape;789;p35"/>
          <p:cNvSpPr/>
          <p:nvPr/>
        </p:nvSpPr>
        <p:spPr>
          <a:xfrm>
            <a:off x="0" y="0"/>
            <a:ext cx="9144000" cy="5143500"/>
          </a:xfrm>
          <a:prstGeom prst="rect">
            <a:avLst/>
          </a:prstGeom>
          <a:solidFill>
            <a:srgbClr val="1129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0" name="Google Shape;790;p35"/>
          <p:cNvPicPr preferRelativeResize="0"/>
          <p:nvPr/>
        </p:nvPicPr>
        <p:blipFill rotWithShape="1">
          <a:blip r:embed="rId2">
            <a:alphaModFix/>
          </a:blip>
          <a:srcRect b="0" l="38684" r="0" t="0"/>
          <a:stretch/>
        </p:blipFill>
        <p:spPr>
          <a:xfrm>
            <a:off x="2291" y="1007350"/>
            <a:ext cx="1272100" cy="3128806"/>
          </a:xfrm>
          <a:prstGeom prst="rect">
            <a:avLst/>
          </a:prstGeom>
          <a:noFill/>
          <a:ln>
            <a:noFill/>
          </a:ln>
        </p:spPr>
      </p:pic>
      <p:sp>
        <p:nvSpPr>
          <p:cNvPr id="791" name="Google Shape;791;p35"/>
          <p:cNvSpPr txBox="1"/>
          <p:nvPr>
            <p:ph type="ctrTitle"/>
          </p:nvPr>
        </p:nvSpPr>
        <p:spPr>
          <a:xfrm>
            <a:off x="1884750" y="711325"/>
            <a:ext cx="6947700" cy="9960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rgbClr val="FFFFFF"/>
              </a:buClr>
              <a:buSzPts val="3000"/>
              <a:buNone/>
              <a:defRPr sz="3000">
                <a:solidFill>
                  <a:srgbClr val="FFFFFF"/>
                </a:solidFill>
              </a:defRPr>
            </a:lvl1pPr>
            <a:lvl2pPr lvl="1" rtl="0" algn="l">
              <a:lnSpc>
                <a:spcPct val="100000"/>
              </a:lnSpc>
              <a:spcBef>
                <a:spcPts val="0"/>
              </a:spcBef>
              <a:spcAft>
                <a:spcPts val="0"/>
              </a:spcAft>
              <a:buClr>
                <a:srgbClr val="FFFFFF"/>
              </a:buClr>
              <a:buSzPts val="3000"/>
              <a:buNone/>
              <a:defRPr sz="3000">
                <a:solidFill>
                  <a:srgbClr val="FFFFFF"/>
                </a:solidFill>
              </a:defRPr>
            </a:lvl2pPr>
            <a:lvl3pPr lvl="2" rtl="0" algn="l">
              <a:lnSpc>
                <a:spcPct val="100000"/>
              </a:lnSpc>
              <a:spcBef>
                <a:spcPts val="0"/>
              </a:spcBef>
              <a:spcAft>
                <a:spcPts val="0"/>
              </a:spcAft>
              <a:buClr>
                <a:srgbClr val="FFFFFF"/>
              </a:buClr>
              <a:buSzPts val="3000"/>
              <a:buNone/>
              <a:defRPr sz="3000">
                <a:solidFill>
                  <a:srgbClr val="FFFFFF"/>
                </a:solidFill>
              </a:defRPr>
            </a:lvl3pPr>
            <a:lvl4pPr lvl="3" rtl="0" algn="l">
              <a:lnSpc>
                <a:spcPct val="100000"/>
              </a:lnSpc>
              <a:spcBef>
                <a:spcPts val="0"/>
              </a:spcBef>
              <a:spcAft>
                <a:spcPts val="0"/>
              </a:spcAft>
              <a:buClr>
                <a:srgbClr val="FFFFFF"/>
              </a:buClr>
              <a:buSzPts val="3000"/>
              <a:buNone/>
              <a:defRPr sz="3000">
                <a:solidFill>
                  <a:srgbClr val="FFFFFF"/>
                </a:solidFill>
              </a:defRPr>
            </a:lvl4pPr>
            <a:lvl5pPr lvl="4" rtl="0" algn="l">
              <a:lnSpc>
                <a:spcPct val="100000"/>
              </a:lnSpc>
              <a:spcBef>
                <a:spcPts val="0"/>
              </a:spcBef>
              <a:spcAft>
                <a:spcPts val="0"/>
              </a:spcAft>
              <a:buClr>
                <a:srgbClr val="FFFFFF"/>
              </a:buClr>
              <a:buSzPts val="3000"/>
              <a:buNone/>
              <a:defRPr sz="3000">
                <a:solidFill>
                  <a:srgbClr val="FFFFFF"/>
                </a:solidFill>
              </a:defRPr>
            </a:lvl5pPr>
            <a:lvl6pPr lvl="5" rtl="0" algn="l">
              <a:lnSpc>
                <a:spcPct val="100000"/>
              </a:lnSpc>
              <a:spcBef>
                <a:spcPts val="0"/>
              </a:spcBef>
              <a:spcAft>
                <a:spcPts val="0"/>
              </a:spcAft>
              <a:buClr>
                <a:srgbClr val="FFFFFF"/>
              </a:buClr>
              <a:buSzPts val="3000"/>
              <a:buNone/>
              <a:defRPr sz="3000">
                <a:solidFill>
                  <a:srgbClr val="FFFFFF"/>
                </a:solidFill>
              </a:defRPr>
            </a:lvl6pPr>
            <a:lvl7pPr lvl="6" rtl="0" algn="l">
              <a:lnSpc>
                <a:spcPct val="100000"/>
              </a:lnSpc>
              <a:spcBef>
                <a:spcPts val="0"/>
              </a:spcBef>
              <a:spcAft>
                <a:spcPts val="0"/>
              </a:spcAft>
              <a:buClr>
                <a:srgbClr val="FFFFFF"/>
              </a:buClr>
              <a:buSzPts val="3000"/>
              <a:buNone/>
              <a:defRPr sz="3000">
                <a:solidFill>
                  <a:srgbClr val="FFFFFF"/>
                </a:solidFill>
              </a:defRPr>
            </a:lvl7pPr>
            <a:lvl8pPr lvl="7" rtl="0" algn="l">
              <a:lnSpc>
                <a:spcPct val="100000"/>
              </a:lnSpc>
              <a:spcBef>
                <a:spcPts val="0"/>
              </a:spcBef>
              <a:spcAft>
                <a:spcPts val="0"/>
              </a:spcAft>
              <a:buClr>
                <a:srgbClr val="FFFFFF"/>
              </a:buClr>
              <a:buSzPts val="3000"/>
              <a:buNone/>
              <a:defRPr sz="3000">
                <a:solidFill>
                  <a:srgbClr val="FFFFFF"/>
                </a:solidFill>
              </a:defRPr>
            </a:lvl8pPr>
            <a:lvl9pPr lvl="8" rtl="0" algn="l">
              <a:lnSpc>
                <a:spcPct val="100000"/>
              </a:lnSpc>
              <a:spcBef>
                <a:spcPts val="0"/>
              </a:spcBef>
              <a:spcAft>
                <a:spcPts val="0"/>
              </a:spcAft>
              <a:buClr>
                <a:srgbClr val="FFFFFF"/>
              </a:buClr>
              <a:buSzPts val="3000"/>
              <a:buNone/>
              <a:defRPr sz="3000">
                <a:solidFill>
                  <a:srgbClr val="FFFFFF"/>
                </a:solidFill>
              </a:defRPr>
            </a:lvl9pPr>
          </a:lstStyle>
          <a:p/>
        </p:txBody>
      </p:sp>
      <p:sp>
        <p:nvSpPr>
          <p:cNvPr id="792" name="Google Shape;792;p35"/>
          <p:cNvSpPr txBox="1"/>
          <p:nvPr>
            <p:ph idx="1" type="body"/>
          </p:nvPr>
        </p:nvSpPr>
        <p:spPr>
          <a:xfrm>
            <a:off x="1884750" y="1825575"/>
            <a:ext cx="6947700" cy="2743200"/>
          </a:xfrm>
          <a:prstGeom prst="rect">
            <a:avLst/>
          </a:prstGeom>
          <a:noFill/>
          <a:ln>
            <a:noFill/>
          </a:ln>
        </p:spPr>
        <p:txBody>
          <a:bodyPr anchorCtr="0" anchor="t" bIns="34275" lIns="68575" spcFirstLastPara="1" rIns="68575" wrap="square" tIns="34275">
            <a:normAutofit/>
          </a:bodyPr>
          <a:lstStyle>
            <a:lvl1pPr indent="-330200" lvl="0" marL="457200" rtl="0" algn="l">
              <a:lnSpc>
                <a:spcPct val="115000"/>
              </a:lnSpc>
              <a:spcBef>
                <a:spcPts val="0"/>
              </a:spcBef>
              <a:spcAft>
                <a:spcPts val="0"/>
              </a:spcAft>
              <a:buClr>
                <a:srgbClr val="FFFFFF"/>
              </a:buClr>
              <a:buSzPts val="1600"/>
              <a:buChar char="●"/>
              <a:defRPr sz="1600">
                <a:solidFill>
                  <a:srgbClr val="FFFFFF"/>
                </a:solidFill>
              </a:defRPr>
            </a:lvl1pPr>
            <a:lvl2pPr indent="-317500" lvl="1" marL="914400" rtl="0" algn="l">
              <a:lnSpc>
                <a:spcPct val="115000"/>
              </a:lnSpc>
              <a:spcBef>
                <a:spcPts val="0"/>
              </a:spcBef>
              <a:spcAft>
                <a:spcPts val="0"/>
              </a:spcAft>
              <a:buClr>
                <a:srgbClr val="FFFFFF"/>
              </a:buClr>
              <a:buSzPts val="1400"/>
              <a:buChar char="○"/>
              <a:defRPr sz="1400">
                <a:solidFill>
                  <a:srgbClr val="FFFFFF"/>
                </a:solidFill>
              </a:defRPr>
            </a:lvl2pPr>
            <a:lvl3pPr indent="-317500" lvl="2" marL="1371600" rtl="0" algn="l">
              <a:lnSpc>
                <a:spcPct val="115000"/>
              </a:lnSpc>
              <a:spcBef>
                <a:spcPts val="0"/>
              </a:spcBef>
              <a:spcAft>
                <a:spcPts val="0"/>
              </a:spcAft>
              <a:buClr>
                <a:srgbClr val="FFFFFF"/>
              </a:buClr>
              <a:buSzPts val="1400"/>
              <a:buChar char="■"/>
              <a:defRPr sz="1400">
                <a:solidFill>
                  <a:srgbClr val="FFFFFF"/>
                </a:solidFill>
              </a:defRPr>
            </a:lvl3pPr>
            <a:lvl4pPr indent="-317500" lvl="3" marL="1828800" rtl="0" algn="l">
              <a:lnSpc>
                <a:spcPct val="115000"/>
              </a:lnSpc>
              <a:spcBef>
                <a:spcPts val="0"/>
              </a:spcBef>
              <a:spcAft>
                <a:spcPts val="0"/>
              </a:spcAft>
              <a:buClr>
                <a:srgbClr val="FFFFFF"/>
              </a:buClr>
              <a:buSzPts val="1400"/>
              <a:buChar char="●"/>
              <a:defRPr sz="1400">
                <a:solidFill>
                  <a:srgbClr val="FFFFFF"/>
                </a:solidFill>
              </a:defRPr>
            </a:lvl4pPr>
            <a:lvl5pPr indent="-317500" lvl="4" marL="2286000" rtl="0" algn="l">
              <a:lnSpc>
                <a:spcPct val="115000"/>
              </a:lnSpc>
              <a:spcBef>
                <a:spcPts val="0"/>
              </a:spcBef>
              <a:spcAft>
                <a:spcPts val="0"/>
              </a:spcAft>
              <a:buClr>
                <a:srgbClr val="FFFFFF"/>
              </a:buClr>
              <a:buSzPts val="1400"/>
              <a:buChar char="○"/>
              <a:defRPr sz="1400">
                <a:solidFill>
                  <a:srgbClr val="FFFFFF"/>
                </a:solidFill>
              </a:defRPr>
            </a:lvl5pPr>
            <a:lvl6pPr indent="-317500" lvl="5" marL="2743200" rtl="0" algn="l">
              <a:lnSpc>
                <a:spcPct val="115000"/>
              </a:lnSpc>
              <a:spcBef>
                <a:spcPts val="0"/>
              </a:spcBef>
              <a:spcAft>
                <a:spcPts val="0"/>
              </a:spcAft>
              <a:buClr>
                <a:srgbClr val="FFFFFF"/>
              </a:buClr>
              <a:buSzPts val="1400"/>
              <a:buChar char="■"/>
              <a:defRPr sz="1400">
                <a:solidFill>
                  <a:srgbClr val="FFFFFF"/>
                </a:solidFill>
              </a:defRPr>
            </a:lvl6pPr>
            <a:lvl7pPr indent="-317500" lvl="6" marL="3200400" rtl="0" algn="l">
              <a:lnSpc>
                <a:spcPct val="115000"/>
              </a:lnSpc>
              <a:spcBef>
                <a:spcPts val="0"/>
              </a:spcBef>
              <a:spcAft>
                <a:spcPts val="0"/>
              </a:spcAft>
              <a:buClr>
                <a:srgbClr val="FFFFFF"/>
              </a:buClr>
              <a:buSzPts val="1400"/>
              <a:buChar char="●"/>
              <a:defRPr sz="1400">
                <a:solidFill>
                  <a:srgbClr val="FFFFFF"/>
                </a:solidFill>
              </a:defRPr>
            </a:lvl7pPr>
            <a:lvl8pPr indent="-317500" lvl="7" marL="3657600" rtl="0" algn="l">
              <a:lnSpc>
                <a:spcPct val="115000"/>
              </a:lnSpc>
              <a:spcBef>
                <a:spcPts val="0"/>
              </a:spcBef>
              <a:spcAft>
                <a:spcPts val="0"/>
              </a:spcAft>
              <a:buClr>
                <a:srgbClr val="FFFFFF"/>
              </a:buClr>
              <a:buSzPts val="1400"/>
              <a:buChar char="○"/>
              <a:defRPr sz="1400">
                <a:solidFill>
                  <a:srgbClr val="FFFFFF"/>
                </a:solidFill>
              </a:defRPr>
            </a:lvl8pPr>
            <a:lvl9pPr indent="-317500" lvl="8" marL="4114800" rtl="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793" name="Google Shape;793;p3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1">
  <p:cSld name="AUTOLAYOUT_148">
    <p:bg>
      <p:bgPr>
        <a:solidFill>
          <a:srgbClr val="FFFFFF"/>
        </a:solidFill>
      </p:bgPr>
    </p:bg>
    <p:spTree>
      <p:nvGrpSpPr>
        <p:cNvPr id="794" name="Shape 794"/>
        <p:cNvGrpSpPr/>
        <p:nvPr/>
      </p:nvGrpSpPr>
      <p:grpSpPr>
        <a:xfrm>
          <a:off x="0" y="0"/>
          <a:ext cx="0" cy="0"/>
          <a:chOff x="0" y="0"/>
          <a:chExt cx="0" cy="0"/>
        </a:xfrm>
      </p:grpSpPr>
      <p:sp>
        <p:nvSpPr>
          <p:cNvPr id="795" name="Google Shape;795;p3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6"/>
          <p:cNvSpPr/>
          <p:nvPr/>
        </p:nvSpPr>
        <p:spPr>
          <a:xfrm>
            <a:off x="149" y="-27"/>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6"/>
          <p:cNvSpPr/>
          <p:nvPr/>
        </p:nvSpPr>
        <p:spPr>
          <a:xfrm>
            <a:off x="521314" y="-27"/>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6"/>
          <p:cNvSpPr/>
          <p:nvPr/>
        </p:nvSpPr>
        <p:spPr>
          <a:xfrm>
            <a:off x="192078" y="2261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6"/>
          <p:cNvSpPr/>
          <p:nvPr/>
        </p:nvSpPr>
        <p:spPr>
          <a:xfrm rot="10800000">
            <a:off x="191890" y="2259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6"/>
          <p:cNvSpPr/>
          <p:nvPr/>
        </p:nvSpPr>
        <p:spPr>
          <a:xfrm>
            <a:off x="1042802" y="-27"/>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6"/>
          <p:cNvSpPr/>
          <p:nvPr/>
        </p:nvSpPr>
        <p:spPr>
          <a:xfrm>
            <a:off x="1564118" y="-27"/>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6"/>
          <p:cNvSpPr/>
          <p:nvPr/>
        </p:nvSpPr>
        <p:spPr>
          <a:xfrm>
            <a:off x="1234882" y="2261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6"/>
          <p:cNvSpPr/>
          <p:nvPr/>
        </p:nvSpPr>
        <p:spPr>
          <a:xfrm rot="10800000">
            <a:off x="1234694" y="2259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6"/>
          <p:cNvSpPr/>
          <p:nvPr/>
        </p:nvSpPr>
        <p:spPr>
          <a:xfrm>
            <a:off x="149" y="10286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6"/>
          <p:cNvSpPr/>
          <p:nvPr/>
        </p:nvSpPr>
        <p:spPr>
          <a:xfrm>
            <a:off x="521377" y="10286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6"/>
          <p:cNvSpPr/>
          <p:nvPr/>
        </p:nvSpPr>
        <p:spPr>
          <a:xfrm>
            <a:off x="192078" y="12548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6"/>
          <p:cNvSpPr/>
          <p:nvPr/>
        </p:nvSpPr>
        <p:spPr>
          <a:xfrm rot="10800000">
            <a:off x="191890" y="12546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6"/>
          <p:cNvSpPr/>
          <p:nvPr/>
        </p:nvSpPr>
        <p:spPr>
          <a:xfrm>
            <a:off x="1042802" y="10286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6"/>
          <p:cNvSpPr/>
          <p:nvPr/>
        </p:nvSpPr>
        <p:spPr>
          <a:xfrm>
            <a:off x="1564181" y="10286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6"/>
          <p:cNvSpPr/>
          <p:nvPr/>
        </p:nvSpPr>
        <p:spPr>
          <a:xfrm>
            <a:off x="1234882" y="12548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6"/>
          <p:cNvSpPr/>
          <p:nvPr/>
        </p:nvSpPr>
        <p:spPr>
          <a:xfrm rot="10800000">
            <a:off x="1234694" y="12546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6"/>
          <p:cNvSpPr/>
          <p:nvPr/>
        </p:nvSpPr>
        <p:spPr>
          <a:xfrm>
            <a:off x="149" y="20573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6"/>
          <p:cNvSpPr/>
          <p:nvPr/>
        </p:nvSpPr>
        <p:spPr>
          <a:xfrm>
            <a:off x="521314" y="20573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6"/>
          <p:cNvSpPr/>
          <p:nvPr/>
        </p:nvSpPr>
        <p:spPr>
          <a:xfrm>
            <a:off x="192078" y="22835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6"/>
          <p:cNvSpPr/>
          <p:nvPr/>
        </p:nvSpPr>
        <p:spPr>
          <a:xfrm rot="10800000">
            <a:off x="191890" y="22833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6"/>
          <p:cNvSpPr/>
          <p:nvPr/>
        </p:nvSpPr>
        <p:spPr>
          <a:xfrm>
            <a:off x="1042802" y="20573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6"/>
          <p:cNvSpPr/>
          <p:nvPr/>
        </p:nvSpPr>
        <p:spPr>
          <a:xfrm>
            <a:off x="1564118" y="20573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6"/>
          <p:cNvSpPr/>
          <p:nvPr/>
        </p:nvSpPr>
        <p:spPr>
          <a:xfrm>
            <a:off x="1234882" y="22835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6"/>
          <p:cNvSpPr/>
          <p:nvPr/>
        </p:nvSpPr>
        <p:spPr>
          <a:xfrm rot="10800000">
            <a:off x="1234694" y="22833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6"/>
          <p:cNvSpPr/>
          <p:nvPr/>
        </p:nvSpPr>
        <p:spPr>
          <a:xfrm>
            <a:off x="149" y="30860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6"/>
          <p:cNvSpPr/>
          <p:nvPr/>
        </p:nvSpPr>
        <p:spPr>
          <a:xfrm>
            <a:off x="521314" y="30860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6"/>
          <p:cNvSpPr/>
          <p:nvPr/>
        </p:nvSpPr>
        <p:spPr>
          <a:xfrm>
            <a:off x="192078" y="33122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6"/>
          <p:cNvSpPr/>
          <p:nvPr/>
        </p:nvSpPr>
        <p:spPr>
          <a:xfrm rot="10800000">
            <a:off x="191890" y="33120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6"/>
          <p:cNvSpPr/>
          <p:nvPr/>
        </p:nvSpPr>
        <p:spPr>
          <a:xfrm>
            <a:off x="1042802" y="3086073"/>
            <a:ext cx="521400" cy="102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6"/>
          <p:cNvSpPr/>
          <p:nvPr/>
        </p:nvSpPr>
        <p:spPr>
          <a:xfrm>
            <a:off x="1564118" y="3086073"/>
            <a:ext cx="521400" cy="1028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6"/>
          <p:cNvSpPr/>
          <p:nvPr/>
        </p:nvSpPr>
        <p:spPr>
          <a:xfrm>
            <a:off x="1234882" y="3312264"/>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6"/>
          <p:cNvSpPr/>
          <p:nvPr/>
        </p:nvSpPr>
        <p:spPr>
          <a:xfrm rot="10800000">
            <a:off x="1234694" y="3312086"/>
            <a:ext cx="662100" cy="662100"/>
          </a:xfrm>
          <a:prstGeom prst="chord">
            <a:avLst>
              <a:gd fmla="val 5400352" name="adj1"/>
              <a:gd fmla="val 1620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6"/>
          <p:cNvSpPr/>
          <p:nvPr/>
        </p:nvSpPr>
        <p:spPr>
          <a:xfrm>
            <a:off x="149" y="41147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6"/>
          <p:cNvSpPr/>
          <p:nvPr/>
        </p:nvSpPr>
        <p:spPr>
          <a:xfrm>
            <a:off x="521314" y="41147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6"/>
          <p:cNvSpPr/>
          <p:nvPr/>
        </p:nvSpPr>
        <p:spPr>
          <a:xfrm>
            <a:off x="192078" y="43409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6"/>
          <p:cNvSpPr/>
          <p:nvPr/>
        </p:nvSpPr>
        <p:spPr>
          <a:xfrm rot="10800000">
            <a:off x="191890" y="43407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6"/>
          <p:cNvSpPr/>
          <p:nvPr/>
        </p:nvSpPr>
        <p:spPr>
          <a:xfrm>
            <a:off x="1042802" y="4114773"/>
            <a:ext cx="521400" cy="102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6"/>
          <p:cNvSpPr/>
          <p:nvPr/>
        </p:nvSpPr>
        <p:spPr>
          <a:xfrm>
            <a:off x="1564118" y="4114773"/>
            <a:ext cx="521400" cy="1028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6"/>
          <p:cNvSpPr/>
          <p:nvPr/>
        </p:nvSpPr>
        <p:spPr>
          <a:xfrm>
            <a:off x="1234882" y="4340964"/>
            <a:ext cx="662100" cy="662100"/>
          </a:xfrm>
          <a:prstGeom prst="chord">
            <a:avLst>
              <a:gd fmla="val 5400352"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6"/>
          <p:cNvSpPr/>
          <p:nvPr/>
        </p:nvSpPr>
        <p:spPr>
          <a:xfrm rot="10800000">
            <a:off x="1234694" y="4340786"/>
            <a:ext cx="662100" cy="662100"/>
          </a:xfrm>
          <a:prstGeom prst="chord">
            <a:avLst>
              <a:gd fmla="val 5400352"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6"/>
          <p:cNvSpPr txBox="1"/>
          <p:nvPr>
            <p:ph idx="1" type="body"/>
          </p:nvPr>
        </p:nvSpPr>
        <p:spPr>
          <a:xfrm>
            <a:off x="2739225" y="612388"/>
            <a:ext cx="5696400" cy="3932700"/>
          </a:xfrm>
          <a:prstGeom prst="rect">
            <a:avLst/>
          </a:prstGeom>
          <a:noFill/>
          <a:ln>
            <a:noFill/>
          </a:ln>
        </p:spPr>
        <p:txBody>
          <a:bodyPr anchorCtr="0" anchor="t" bIns="34275" lIns="68575" spcFirstLastPara="1" rIns="68575" wrap="square" tIns="34275">
            <a:norm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0"/>
              </a:spcBef>
              <a:spcAft>
                <a:spcPts val="0"/>
              </a:spcAft>
              <a:buClr>
                <a:schemeClr val="dk2"/>
              </a:buClr>
              <a:buSzPts val="1400"/>
              <a:buChar char="○"/>
              <a:defRPr sz="1400">
                <a:solidFill>
                  <a:schemeClr val="dk2"/>
                </a:solidFill>
              </a:defRPr>
            </a:lvl2pPr>
            <a:lvl3pPr indent="-317500" lvl="2" marL="1371600" rtl="0" algn="l">
              <a:lnSpc>
                <a:spcPct val="115000"/>
              </a:lnSpc>
              <a:spcBef>
                <a:spcPts val="0"/>
              </a:spcBef>
              <a:spcAft>
                <a:spcPts val="0"/>
              </a:spcAft>
              <a:buClr>
                <a:schemeClr val="dk2"/>
              </a:buClr>
              <a:buSzPts val="1400"/>
              <a:buChar char="■"/>
              <a:defRPr sz="1400">
                <a:solidFill>
                  <a:schemeClr val="dk2"/>
                </a:solidFill>
              </a:defRPr>
            </a:lvl3pPr>
            <a:lvl4pPr indent="-317500" lvl="3" marL="1828800" rtl="0" algn="l">
              <a:lnSpc>
                <a:spcPct val="115000"/>
              </a:lnSpc>
              <a:spcBef>
                <a:spcPts val="0"/>
              </a:spcBef>
              <a:spcAft>
                <a:spcPts val="0"/>
              </a:spcAft>
              <a:buClr>
                <a:schemeClr val="dk2"/>
              </a:buClr>
              <a:buSzPts val="1400"/>
              <a:buChar char="●"/>
              <a:defRPr sz="1400">
                <a:solidFill>
                  <a:schemeClr val="dk2"/>
                </a:solidFill>
              </a:defRPr>
            </a:lvl4pPr>
            <a:lvl5pPr indent="-317500" lvl="4" marL="2286000" rtl="0" algn="l">
              <a:lnSpc>
                <a:spcPct val="115000"/>
              </a:lnSpc>
              <a:spcBef>
                <a:spcPts val="0"/>
              </a:spcBef>
              <a:spcAft>
                <a:spcPts val="0"/>
              </a:spcAft>
              <a:buClr>
                <a:schemeClr val="dk2"/>
              </a:buClr>
              <a:buSzPts val="1400"/>
              <a:buChar char="○"/>
              <a:defRPr sz="1400">
                <a:solidFill>
                  <a:schemeClr val="dk2"/>
                </a:solidFill>
              </a:defRPr>
            </a:lvl5pPr>
            <a:lvl6pPr indent="-317500" lvl="5" marL="2743200" rtl="0" algn="l">
              <a:lnSpc>
                <a:spcPct val="115000"/>
              </a:lnSpc>
              <a:spcBef>
                <a:spcPts val="0"/>
              </a:spcBef>
              <a:spcAft>
                <a:spcPts val="0"/>
              </a:spcAft>
              <a:buClr>
                <a:schemeClr val="dk2"/>
              </a:buClr>
              <a:buSzPts val="1400"/>
              <a:buChar char="■"/>
              <a:defRPr sz="1400">
                <a:solidFill>
                  <a:schemeClr val="dk2"/>
                </a:solidFill>
              </a:defRPr>
            </a:lvl6pPr>
            <a:lvl7pPr indent="-317500" lvl="6" marL="3200400" rtl="0" algn="l">
              <a:lnSpc>
                <a:spcPct val="115000"/>
              </a:lnSpc>
              <a:spcBef>
                <a:spcPts val="0"/>
              </a:spcBef>
              <a:spcAft>
                <a:spcPts val="0"/>
              </a:spcAft>
              <a:buClr>
                <a:schemeClr val="dk2"/>
              </a:buClr>
              <a:buSzPts val="1400"/>
              <a:buChar char="●"/>
              <a:defRPr sz="1400">
                <a:solidFill>
                  <a:schemeClr val="dk2"/>
                </a:solidFill>
              </a:defRPr>
            </a:lvl7pPr>
            <a:lvl8pPr indent="-317500" lvl="7" marL="3657600" rtl="0" algn="l">
              <a:lnSpc>
                <a:spcPct val="115000"/>
              </a:lnSpc>
              <a:spcBef>
                <a:spcPts val="0"/>
              </a:spcBef>
              <a:spcAft>
                <a:spcPts val="0"/>
              </a:spcAft>
              <a:buClr>
                <a:schemeClr val="dk2"/>
              </a:buClr>
              <a:buSzPts val="1400"/>
              <a:buChar char="○"/>
              <a:defRPr sz="1400">
                <a:solidFill>
                  <a:schemeClr val="dk2"/>
                </a:solidFill>
              </a:defRPr>
            </a:lvl8pPr>
            <a:lvl9pPr indent="-317500" lvl="8" marL="4114800" rtl="0" algn="l">
              <a:lnSpc>
                <a:spcPct val="115000"/>
              </a:lnSpc>
              <a:spcBef>
                <a:spcPts val="0"/>
              </a:spcBef>
              <a:spcAft>
                <a:spcPts val="0"/>
              </a:spcAft>
              <a:buClr>
                <a:schemeClr val="dk2"/>
              </a:buClr>
              <a:buSzPts val="1400"/>
              <a:buChar char="■"/>
              <a:defRPr sz="1400">
                <a:solidFill>
                  <a:schemeClr val="dk2"/>
                </a:solidFill>
              </a:defRPr>
            </a:lvl9pPr>
          </a:lstStyle>
          <a:p/>
        </p:txBody>
      </p:sp>
      <p:sp>
        <p:nvSpPr>
          <p:cNvPr id="837" name="Google Shape;837;p3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3">
  <p:cSld name="AUTOLAYOUT_56">
    <p:bg>
      <p:bgPr>
        <a:solidFill>
          <a:srgbClr val="FFFFFF"/>
        </a:solidFill>
      </p:bgPr>
    </p:bg>
    <p:spTree>
      <p:nvGrpSpPr>
        <p:cNvPr id="838" name="Shape 838"/>
        <p:cNvGrpSpPr/>
        <p:nvPr/>
      </p:nvGrpSpPr>
      <p:grpSpPr>
        <a:xfrm>
          <a:off x="0" y="0"/>
          <a:ext cx="0" cy="0"/>
          <a:chOff x="0" y="0"/>
          <a:chExt cx="0" cy="0"/>
        </a:xfrm>
      </p:grpSpPr>
      <p:sp>
        <p:nvSpPr>
          <p:cNvPr id="839" name="Google Shape;839;p3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0" name="Google Shape;840;p37"/>
          <p:cNvGrpSpPr/>
          <p:nvPr/>
        </p:nvGrpSpPr>
        <p:grpSpPr>
          <a:xfrm>
            <a:off x="0" y="0"/>
            <a:ext cx="9144153" cy="5143624"/>
            <a:chOff x="-77" y="25"/>
            <a:chExt cx="9144153" cy="5143624"/>
          </a:xfrm>
        </p:grpSpPr>
        <p:sp>
          <p:nvSpPr>
            <p:cNvPr id="841" name="Google Shape;841;p37"/>
            <p:cNvSpPr/>
            <p:nvPr/>
          </p:nvSpPr>
          <p:spPr>
            <a:xfrm rot="-5400000">
              <a:off x="-4765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7"/>
            <p:cNvSpPr/>
            <p:nvPr/>
          </p:nvSpPr>
          <p:spPr>
            <a:xfrm rot="-5400000">
              <a:off x="-4765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7"/>
            <p:cNvSpPr/>
            <p:nvPr/>
          </p:nvSpPr>
          <p:spPr>
            <a:xfrm rot="-5400000">
              <a:off x="-4765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7"/>
            <p:cNvSpPr/>
            <p:nvPr/>
          </p:nvSpPr>
          <p:spPr>
            <a:xfrm rot="-5400000">
              <a:off x="-4765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7"/>
            <p:cNvSpPr/>
            <p:nvPr/>
          </p:nvSpPr>
          <p:spPr>
            <a:xfrm rot="-5400000">
              <a:off x="-4765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7"/>
            <p:cNvSpPr/>
            <p:nvPr/>
          </p:nvSpPr>
          <p:spPr>
            <a:xfrm rot="5400000">
              <a:off x="714198"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7"/>
            <p:cNvSpPr/>
            <p:nvPr/>
          </p:nvSpPr>
          <p:spPr>
            <a:xfrm rot="-5400000">
              <a:off x="714322"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7"/>
            <p:cNvSpPr/>
            <p:nvPr/>
          </p:nvSpPr>
          <p:spPr>
            <a:xfrm rot="5400000">
              <a:off x="714198"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7"/>
            <p:cNvSpPr/>
            <p:nvPr/>
          </p:nvSpPr>
          <p:spPr>
            <a:xfrm rot="-5400000">
              <a:off x="714322"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7"/>
            <p:cNvSpPr/>
            <p:nvPr/>
          </p:nvSpPr>
          <p:spPr>
            <a:xfrm rot="5400000">
              <a:off x="714198"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7"/>
            <p:cNvSpPr/>
            <p:nvPr/>
          </p:nvSpPr>
          <p:spPr>
            <a:xfrm rot="-5400000">
              <a:off x="714322"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7"/>
            <p:cNvSpPr/>
            <p:nvPr/>
          </p:nvSpPr>
          <p:spPr>
            <a:xfrm rot="5400000">
              <a:off x="714198"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7"/>
            <p:cNvSpPr/>
            <p:nvPr/>
          </p:nvSpPr>
          <p:spPr>
            <a:xfrm rot="5400000">
              <a:off x="714198"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7"/>
            <p:cNvSpPr/>
            <p:nvPr/>
          </p:nvSpPr>
          <p:spPr>
            <a:xfrm rot="-5400000">
              <a:off x="714322"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7"/>
            <p:cNvSpPr/>
            <p:nvPr/>
          </p:nvSpPr>
          <p:spPr>
            <a:xfrm rot="5400000">
              <a:off x="714198"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7"/>
            <p:cNvSpPr/>
            <p:nvPr/>
          </p:nvSpPr>
          <p:spPr>
            <a:xfrm rot="-5400000">
              <a:off x="714322"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7"/>
            <p:cNvSpPr/>
            <p:nvPr/>
          </p:nvSpPr>
          <p:spPr>
            <a:xfrm rot="5400000">
              <a:off x="1476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7"/>
            <p:cNvSpPr/>
            <p:nvPr/>
          </p:nvSpPr>
          <p:spPr>
            <a:xfrm rot="-5400000">
              <a:off x="1476296"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7"/>
            <p:cNvSpPr/>
            <p:nvPr/>
          </p:nvSpPr>
          <p:spPr>
            <a:xfrm rot="5400000">
              <a:off x="1476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7"/>
            <p:cNvSpPr/>
            <p:nvPr/>
          </p:nvSpPr>
          <p:spPr>
            <a:xfrm rot="-5400000">
              <a:off x="1476296"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7"/>
            <p:cNvSpPr/>
            <p:nvPr/>
          </p:nvSpPr>
          <p:spPr>
            <a:xfrm rot="5400000">
              <a:off x="1476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7"/>
            <p:cNvSpPr/>
            <p:nvPr/>
          </p:nvSpPr>
          <p:spPr>
            <a:xfrm rot="-5400000">
              <a:off x="1476296"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7"/>
            <p:cNvSpPr/>
            <p:nvPr/>
          </p:nvSpPr>
          <p:spPr>
            <a:xfrm rot="5400000">
              <a:off x="1476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7"/>
            <p:cNvSpPr/>
            <p:nvPr/>
          </p:nvSpPr>
          <p:spPr>
            <a:xfrm rot="5400000">
              <a:off x="1476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7"/>
            <p:cNvSpPr/>
            <p:nvPr/>
          </p:nvSpPr>
          <p:spPr>
            <a:xfrm rot="-5400000">
              <a:off x="1476296"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7"/>
            <p:cNvSpPr/>
            <p:nvPr/>
          </p:nvSpPr>
          <p:spPr>
            <a:xfrm rot="5400000">
              <a:off x="1476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7"/>
            <p:cNvSpPr/>
            <p:nvPr/>
          </p:nvSpPr>
          <p:spPr>
            <a:xfrm rot="-5400000">
              <a:off x="1476296"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7"/>
            <p:cNvSpPr/>
            <p:nvPr/>
          </p:nvSpPr>
          <p:spPr>
            <a:xfrm rot="5400000">
              <a:off x="223814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7"/>
            <p:cNvSpPr/>
            <p:nvPr/>
          </p:nvSpPr>
          <p:spPr>
            <a:xfrm rot="-5400000">
              <a:off x="2238271"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7"/>
            <p:cNvSpPr/>
            <p:nvPr/>
          </p:nvSpPr>
          <p:spPr>
            <a:xfrm rot="5400000">
              <a:off x="223814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7"/>
            <p:cNvSpPr/>
            <p:nvPr/>
          </p:nvSpPr>
          <p:spPr>
            <a:xfrm rot="-5400000">
              <a:off x="2238271"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7"/>
            <p:cNvSpPr/>
            <p:nvPr/>
          </p:nvSpPr>
          <p:spPr>
            <a:xfrm rot="5400000">
              <a:off x="223814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7"/>
            <p:cNvSpPr/>
            <p:nvPr/>
          </p:nvSpPr>
          <p:spPr>
            <a:xfrm rot="-5400000">
              <a:off x="2238271"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7"/>
            <p:cNvSpPr/>
            <p:nvPr/>
          </p:nvSpPr>
          <p:spPr>
            <a:xfrm rot="5400000">
              <a:off x="223814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7"/>
            <p:cNvSpPr/>
            <p:nvPr/>
          </p:nvSpPr>
          <p:spPr>
            <a:xfrm rot="5400000">
              <a:off x="223814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7"/>
            <p:cNvSpPr/>
            <p:nvPr/>
          </p:nvSpPr>
          <p:spPr>
            <a:xfrm rot="-5400000">
              <a:off x="2238271"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7"/>
            <p:cNvSpPr/>
            <p:nvPr/>
          </p:nvSpPr>
          <p:spPr>
            <a:xfrm rot="5400000">
              <a:off x="223814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7"/>
            <p:cNvSpPr/>
            <p:nvPr/>
          </p:nvSpPr>
          <p:spPr>
            <a:xfrm rot="-5400000">
              <a:off x="2238271"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7"/>
            <p:cNvSpPr/>
            <p:nvPr/>
          </p:nvSpPr>
          <p:spPr>
            <a:xfrm rot="5400000">
              <a:off x="300017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7"/>
            <p:cNvSpPr/>
            <p:nvPr/>
          </p:nvSpPr>
          <p:spPr>
            <a:xfrm rot="-5400000">
              <a:off x="300029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7"/>
            <p:cNvSpPr/>
            <p:nvPr/>
          </p:nvSpPr>
          <p:spPr>
            <a:xfrm rot="5400000">
              <a:off x="300017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7"/>
            <p:cNvSpPr/>
            <p:nvPr/>
          </p:nvSpPr>
          <p:spPr>
            <a:xfrm rot="-5400000">
              <a:off x="300029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7"/>
            <p:cNvSpPr/>
            <p:nvPr/>
          </p:nvSpPr>
          <p:spPr>
            <a:xfrm rot="5400000">
              <a:off x="300017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7"/>
            <p:cNvSpPr/>
            <p:nvPr/>
          </p:nvSpPr>
          <p:spPr>
            <a:xfrm rot="-5400000">
              <a:off x="300029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7"/>
            <p:cNvSpPr/>
            <p:nvPr/>
          </p:nvSpPr>
          <p:spPr>
            <a:xfrm rot="5400000">
              <a:off x="300017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7"/>
            <p:cNvSpPr/>
            <p:nvPr/>
          </p:nvSpPr>
          <p:spPr>
            <a:xfrm rot="5400000">
              <a:off x="300017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7"/>
            <p:cNvSpPr/>
            <p:nvPr/>
          </p:nvSpPr>
          <p:spPr>
            <a:xfrm rot="-5400000">
              <a:off x="300029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7"/>
            <p:cNvSpPr/>
            <p:nvPr/>
          </p:nvSpPr>
          <p:spPr>
            <a:xfrm rot="5400000">
              <a:off x="300017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7"/>
            <p:cNvSpPr/>
            <p:nvPr/>
          </p:nvSpPr>
          <p:spPr>
            <a:xfrm rot="-5400000">
              <a:off x="300029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7"/>
            <p:cNvSpPr/>
            <p:nvPr/>
          </p:nvSpPr>
          <p:spPr>
            <a:xfrm rot="5400000">
              <a:off x="3762251"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7"/>
            <p:cNvSpPr/>
            <p:nvPr/>
          </p:nvSpPr>
          <p:spPr>
            <a:xfrm rot="-5400000">
              <a:off x="376237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7"/>
            <p:cNvSpPr/>
            <p:nvPr/>
          </p:nvSpPr>
          <p:spPr>
            <a:xfrm rot="5400000">
              <a:off x="3762251"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7"/>
            <p:cNvSpPr/>
            <p:nvPr/>
          </p:nvSpPr>
          <p:spPr>
            <a:xfrm rot="-5400000">
              <a:off x="376237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7"/>
            <p:cNvSpPr/>
            <p:nvPr/>
          </p:nvSpPr>
          <p:spPr>
            <a:xfrm rot="5400000">
              <a:off x="3762251"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7"/>
            <p:cNvSpPr/>
            <p:nvPr/>
          </p:nvSpPr>
          <p:spPr>
            <a:xfrm rot="-5400000">
              <a:off x="376237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7"/>
            <p:cNvSpPr/>
            <p:nvPr/>
          </p:nvSpPr>
          <p:spPr>
            <a:xfrm rot="5400000">
              <a:off x="3762251"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7"/>
            <p:cNvSpPr/>
            <p:nvPr/>
          </p:nvSpPr>
          <p:spPr>
            <a:xfrm rot="5400000">
              <a:off x="3762251"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7"/>
            <p:cNvSpPr/>
            <p:nvPr/>
          </p:nvSpPr>
          <p:spPr>
            <a:xfrm rot="-5400000">
              <a:off x="376237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7"/>
            <p:cNvSpPr/>
            <p:nvPr/>
          </p:nvSpPr>
          <p:spPr>
            <a:xfrm rot="5400000">
              <a:off x="3762251"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7"/>
            <p:cNvSpPr/>
            <p:nvPr/>
          </p:nvSpPr>
          <p:spPr>
            <a:xfrm rot="-5400000">
              <a:off x="376237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7"/>
            <p:cNvSpPr/>
            <p:nvPr/>
          </p:nvSpPr>
          <p:spPr>
            <a:xfrm rot="5400000">
              <a:off x="-47777"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7"/>
            <p:cNvSpPr/>
            <p:nvPr/>
          </p:nvSpPr>
          <p:spPr>
            <a:xfrm rot="5400000">
              <a:off x="-47777"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7"/>
            <p:cNvSpPr/>
            <p:nvPr/>
          </p:nvSpPr>
          <p:spPr>
            <a:xfrm rot="5400000">
              <a:off x="-47777"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7"/>
            <p:cNvSpPr/>
            <p:nvPr/>
          </p:nvSpPr>
          <p:spPr>
            <a:xfrm rot="5400000">
              <a:off x="-47777"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7"/>
            <p:cNvSpPr/>
            <p:nvPr/>
          </p:nvSpPr>
          <p:spPr>
            <a:xfrm rot="-5400000">
              <a:off x="16669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7"/>
            <p:cNvSpPr/>
            <p:nvPr/>
          </p:nvSpPr>
          <p:spPr>
            <a:xfrm rot="5400000">
              <a:off x="-47777"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7"/>
            <p:cNvSpPr/>
            <p:nvPr/>
          </p:nvSpPr>
          <p:spPr>
            <a:xfrm rot="5400000">
              <a:off x="-47777"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7"/>
            <p:cNvSpPr/>
            <p:nvPr/>
          </p:nvSpPr>
          <p:spPr>
            <a:xfrm flipH="1" rot="-5400000">
              <a:off x="16669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7"/>
            <p:cNvSpPr/>
            <p:nvPr/>
          </p:nvSpPr>
          <p:spPr>
            <a:xfrm rot="-5400000">
              <a:off x="928672"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7"/>
            <p:cNvSpPr/>
            <p:nvPr/>
          </p:nvSpPr>
          <p:spPr>
            <a:xfrm flipH="1" rot="-5400000">
              <a:off x="928672"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7"/>
            <p:cNvSpPr/>
            <p:nvPr/>
          </p:nvSpPr>
          <p:spPr>
            <a:xfrm rot="-5400000">
              <a:off x="1690646"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7"/>
            <p:cNvSpPr/>
            <p:nvPr/>
          </p:nvSpPr>
          <p:spPr>
            <a:xfrm flipH="1" rot="-5400000">
              <a:off x="1690646"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7"/>
            <p:cNvSpPr/>
            <p:nvPr/>
          </p:nvSpPr>
          <p:spPr>
            <a:xfrm rot="-5400000">
              <a:off x="2452621"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7"/>
            <p:cNvSpPr/>
            <p:nvPr/>
          </p:nvSpPr>
          <p:spPr>
            <a:xfrm flipH="1" rot="-5400000">
              <a:off x="2452621"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7"/>
            <p:cNvSpPr/>
            <p:nvPr/>
          </p:nvSpPr>
          <p:spPr>
            <a:xfrm rot="-5400000">
              <a:off x="321464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7"/>
            <p:cNvSpPr/>
            <p:nvPr/>
          </p:nvSpPr>
          <p:spPr>
            <a:xfrm flipH="1" rot="-5400000">
              <a:off x="321464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7"/>
            <p:cNvSpPr/>
            <p:nvPr/>
          </p:nvSpPr>
          <p:spPr>
            <a:xfrm rot="-5400000">
              <a:off x="397672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7"/>
            <p:cNvSpPr/>
            <p:nvPr/>
          </p:nvSpPr>
          <p:spPr>
            <a:xfrm flipH="1" rot="-5400000">
              <a:off x="397672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7"/>
            <p:cNvSpPr/>
            <p:nvPr/>
          </p:nvSpPr>
          <p:spPr>
            <a:xfrm rot="-5400000">
              <a:off x="452434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7"/>
            <p:cNvSpPr/>
            <p:nvPr/>
          </p:nvSpPr>
          <p:spPr>
            <a:xfrm rot="-5400000">
              <a:off x="452434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7"/>
            <p:cNvSpPr/>
            <p:nvPr/>
          </p:nvSpPr>
          <p:spPr>
            <a:xfrm rot="-5400000">
              <a:off x="452434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7"/>
            <p:cNvSpPr/>
            <p:nvPr/>
          </p:nvSpPr>
          <p:spPr>
            <a:xfrm rot="-5400000">
              <a:off x="452434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7"/>
            <p:cNvSpPr/>
            <p:nvPr/>
          </p:nvSpPr>
          <p:spPr>
            <a:xfrm rot="-5400000">
              <a:off x="452434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7"/>
            <p:cNvSpPr/>
            <p:nvPr/>
          </p:nvSpPr>
          <p:spPr>
            <a:xfrm rot="5400000">
              <a:off x="5286200"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7"/>
            <p:cNvSpPr/>
            <p:nvPr/>
          </p:nvSpPr>
          <p:spPr>
            <a:xfrm rot="-5400000">
              <a:off x="5286324"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7"/>
            <p:cNvSpPr/>
            <p:nvPr/>
          </p:nvSpPr>
          <p:spPr>
            <a:xfrm rot="5400000">
              <a:off x="5286200"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7"/>
            <p:cNvSpPr/>
            <p:nvPr/>
          </p:nvSpPr>
          <p:spPr>
            <a:xfrm rot="-5400000">
              <a:off x="5286324"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7"/>
            <p:cNvSpPr/>
            <p:nvPr/>
          </p:nvSpPr>
          <p:spPr>
            <a:xfrm rot="5400000">
              <a:off x="5286200"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7"/>
            <p:cNvSpPr/>
            <p:nvPr/>
          </p:nvSpPr>
          <p:spPr>
            <a:xfrm rot="-5400000">
              <a:off x="5286324"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7"/>
            <p:cNvSpPr/>
            <p:nvPr/>
          </p:nvSpPr>
          <p:spPr>
            <a:xfrm rot="5400000">
              <a:off x="5286200"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7"/>
            <p:cNvSpPr/>
            <p:nvPr/>
          </p:nvSpPr>
          <p:spPr>
            <a:xfrm rot="5400000">
              <a:off x="5286200"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7"/>
            <p:cNvSpPr/>
            <p:nvPr/>
          </p:nvSpPr>
          <p:spPr>
            <a:xfrm rot="-5400000">
              <a:off x="5286324"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7"/>
            <p:cNvSpPr/>
            <p:nvPr/>
          </p:nvSpPr>
          <p:spPr>
            <a:xfrm rot="5400000">
              <a:off x="5286200"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7"/>
            <p:cNvSpPr/>
            <p:nvPr/>
          </p:nvSpPr>
          <p:spPr>
            <a:xfrm rot="-5400000">
              <a:off x="5286324"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7"/>
            <p:cNvSpPr/>
            <p:nvPr/>
          </p:nvSpPr>
          <p:spPr>
            <a:xfrm rot="5400000">
              <a:off x="6048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7"/>
            <p:cNvSpPr/>
            <p:nvPr/>
          </p:nvSpPr>
          <p:spPr>
            <a:xfrm rot="-5400000">
              <a:off x="6048298"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7"/>
            <p:cNvSpPr/>
            <p:nvPr/>
          </p:nvSpPr>
          <p:spPr>
            <a:xfrm rot="5400000">
              <a:off x="6048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7"/>
            <p:cNvSpPr/>
            <p:nvPr/>
          </p:nvSpPr>
          <p:spPr>
            <a:xfrm rot="-5400000">
              <a:off x="6048298"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7"/>
            <p:cNvSpPr/>
            <p:nvPr/>
          </p:nvSpPr>
          <p:spPr>
            <a:xfrm rot="5400000">
              <a:off x="6048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7"/>
            <p:cNvSpPr/>
            <p:nvPr/>
          </p:nvSpPr>
          <p:spPr>
            <a:xfrm rot="-5400000">
              <a:off x="6048298"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7"/>
            <p:cNvSpPr/>
            <p:nvPr/>
          </p:nvSpPr>
          <p:spPr>
            <a:xfrm rot="5400000">
              <a:off x="6048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7"/>
            <p:cNvSpPr/>
            <p:nvPr/>
          </p:nvSpPr>
          <p:spPr>
            <a:xfrm rot="5400000">
              <a:off x="6048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7"/>
            <p:cNvSpPr/>
            <p:nvPr/>
          </p:nvSpPr>
          <p:spPr>
            <a:xfrm rot="-5400000">
              <a:off x="6048298"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7"/>
            <p:cNvSpPr/>
            <p:nvPr/>
          </p:nvSpPr>
          <p:spPr>
            <a:xfrm rot="5400000">
              <a:off x="6048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7"/>
            <p:cNvSpPr/>
            <p:nvPr/>
          </p:nvSpPr>
          <p:spPr>
            <a:xfrm rot="-5400000">
              <a:off x="6048298"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7"/>
            <p:cNvSpPr/>
            <p:nvPr/>
          </p:nvSpPr>
          <p:spPr>
            <a:xfrm rot="5400000">
              <a:off x="6810149"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7"/>
            <p:cNvSpPr/>
            <p:nvPr/>
          </p:nvSpPr>
          <p:spPr>
            <a:xfrm rot="-5400000">
              <a:off x="6810273"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7"/>
            <p:cNvSpPr/>
            <p:nvPr/>
          </p:nvSpPr>
          <p:spPr>
            <a:xfrm rot="5400000">
              <a:off x="6810149"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7"/>
            <p:cNvSpPr/>
            <p:nvPr/>
          </p:nvSpPr>
          <p:spPr>
            <a:xfrm rot="-5400000">
              <a:off x="6810273"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7"/>
            <p:cNvSpPr/>
            <p:nvPr/>
          </p:nvSpPr>
          <p:spPr>
            <a:xfrm rot="5400000">
              <a:off x="6810149"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7"/>
            <p:cNvSpPr/>
            <p:nvPr/>
          </p:nvSpPr>
          <p:spPr>
            <a:xfrm rot="-5400000">
              <a:off x="6810273"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7"/>
            <p:cNvSpPr/>
            <p:nvPr/>
          </p:nvSpPr>
          <p:spPr>
            <a:xfrm rot="5400000">
              <a:off x="6810149"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7"/>
            <p:cNvSpPr/>
            <p:nvPr/>
          </p:nvSpPr>
          <p:spPr>
            <a:xfrm rot="5400000">
              <a:off x="6810149"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7"/>
            <p:cNvSpPr/>
            <p:nvPr/>
          </p:nvSpPr>
          <p:spPr>
            <a:xfrm rot="-5400000">
              <a:off x="6810273"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7"/>
            <p:cNvSpPr/>
            <p:nvPr/>
          </p:nvSpPr>
          <p:spPr>
            <a:xfrm rot="5400000">
              <a:off x="6810149"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7"/>
            <p:cNvSpPr/>
            <p:nvPr/>
          </p:nvSpPr>
          <p:spPr>
            <a:xfrm rot="-5400000">
              <a:off x="6810273"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7"/>
            <p:cNvSpPr/>
            <p:nvPr/>
          </p:nvSpPr>
          <p:spPr>
            <a:xfrm rot="5400000">
              <a:off x="757217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7"/>
            <p:cNvSpPr/>
            <p:nvPr/>
          </p:nvSpPr>
          <p:spPr>
            <a:xfrm rot="-5400000">
              <a:off x="7572299"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7"/>
            <p:cNvSpPr/>
            <p:nvPr/>
          </p:nvSpPr>
          <p:spPr>
            <a:xfrm rot="5400000">
              <a:off x="757217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7"/>
            <p:cNvSpPr/>
            <p:nvPr/>
          </p:nvSpPr>
          <p:spPr>
            <a:xfrm rot="-5400000">
              <a:off x="7572299"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7"/>
            <p:cNvSpPr/>
            <p:nvPr/>
          </p:nvSpPr>
          <p:spPr>
            <a:xfrm rot="5400000">
              <a:off x="757217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7"/>
            <p:cNvSpPr/>
            <p:nvPr/>
          </p:nvSpPr>
          <p:spPr>
            <a:xfrm rot="-5400000">
              <a:off x="7572299"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7"/>
            <p:cNvSpPr/>
            <p:nvPr/>
          </p:nvSpPr>
          <p:spPr>
            <a:xfrm rot="5400000">
              <a:off x="757217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7"/>
            <p:cNvSpPr/>
            <p:nvPr/>
          </p:nvSpPr>
          <p:spPr>
            <a:xfrm rot="5400000">
              <a:off x="757217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7"/>
            <p:cNvSpPr/>
            <p:nvPr/>
          </p:nvSpPr>
          <p:spPr>
            <a:xfrm rot="-5400000">
              <a:off x="7572299"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7"/>
            <p:cNvSpPr/>
            <p:nvPr/>
          </p:nvSpPr>
          <p:spPr>
            <a:xfrm rot="5400000">
              <a:off x="757217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7"/>
            <p:cNvSpPr/>
            <p:nvPr/>
          </p:nvSpPr>
          <p:spPr>
            <a:xfrm rot="-5400000">
              <a:off x="7572299"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7"/>
            <p:cNvSpPr/>
            <p:nvPr/>
          </p:nvSpPr>
          <p:spPr>
            <a:xfrm rot="5400000">
              <a:off x="8334253"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7"/>
            <p:cNvSpPr/>
            <p:nvPr/>
          </p:nvSpPr>
          <p:spPr>
            <a:xfrm rot="-5400000">
              <a:off x="8334377" y="219061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7"/>
            <p:cNvSpPr/>
            <p:nvPr/>
          </p:nvSpPr>
          <p:spPr>
            <a:xfrm rot="5400000">
              <a:off x="8334253"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7"/>
            <p:cNvSpPr/>
            <p:nvPr/>
          </p:nvSpPr>
          <p:spPr>
            <a:xfrm rot="-5400000">
              <a:off x="8334377" y="304787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7"/>
            <p:cNvSpPr/>
            <p:nvPr/>
          </p:nvSpPr>
          <p:spPr>
            <a:xfrm rot="5400000">
              <a:off x="8334253"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7"/>
            <p:cNvSpPr/>
            <p:nvPr/>
          </p:nvSpPr>
          <p:spPr>
            <a:xfrm rot="-5400000">
              <a:off x="8334377" y="390514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7"/>
            <p:cNvSpPr/>
            <p:nvPr/>
          </p:nvSpPr>
          <p:spPr>
            <a:xfrm rot="5400000">
              <a:off x="8334253"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7"/>
            <p:cNvSpPr/>
            <p:nvPr/>
          </p:nvSpPr>
          <p:spPr>
            <a:xfrm rot="5400000">
              <a:off x="8334253"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7"/>
            <p:cNvSpPr/>
            <p:nvPr/>
          </p:nvSpPr>
          <p:spPr>
            <a:xfrm rot="-5400000">
              <a:off x="8334377" y="47618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7"/>
            <p:cNvSpPr/>
            <p:nvPr/>
          </p:nvSpPr>
          <p:spPr>
            <a:xfrm rot="5400000">
              <a:off x="8334253"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7"/>
            <p:cNvSpPr/>
            <p:nvPr/>
          </p:nvSpPr>
          <p:spPr>
            <a:xfrm rot="-5400000">
              <a:off x="8334377" y="13334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7"/>
            <p:cNvSpPr/>
            <p:nvPr/>
          </p:nvSpPr>
          <p:spPr>
            <a:xfrm rot="5400000">
              <a:off x="4524225" y="176215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7"/>
            <p:cNvSpPr/>
            <p:nvPr/>
          </p:nvSpPr>
          <p:spPr>
            <a:xfrm rot="5400000">
              <a:off x="4524225" y="261942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7"/>
            <p:cNvSpPr/>
            <p:nvPr/>
          </p:nvSpPr>
          <p:spPr>
            <a:xfrm rot="5400000">
              <a:off x="4524225" y="3476684"/>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7"/>
            <p:cNvSpPr/>
            <p:nvPr/>
          </p:nvSpPr>
          <p:spPr>
            <a:xfrm rot="5400000">
              <a:off x="4524225" y="4333949"/>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7"/>
            <p:cNvSpPr/>
            <p:nvPr/>
          </p:nvSpPr>
          <p:spPr>
            <a:xfrm rot="-5400000">
              <a:off x="473869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7"/>
            <p:cNvSpPr/>
            <p:nvPr/>
          </p:nvSpPr>
          <p:spPr>
            <a:xfrm rot="5400000">
              <a:off x="4524225" y="47725"/>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7"/>
            <p:cNvSpPr/>
            <p:nvPr/>
          </p:nvSpPr>
          <p:spPr>
            <a:xfrm rot="5400000">
              <a:off x="4524225" y="904990"/>
              <a:ext cx="857400" cy="762000"/>
            </a:xfrm>
            <a:prstGeom prst="triangle">
              <a:avLst>
                <a:gd fmla="val 50000" name="adj"/>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7"/>
            <p:cNvSpPr/>
            <p:nvPr/>
          </p:nvSpPr>
          <p:spPr>
            <a:xfrm flipH="1" rot="-5400000">
              <a:off x="473869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7"/>
            <p:cNvSpPr/>
            <p:nvPr/>
          </p:nvSpPr>
          <p:spPr>
            <a:xfrm rot="-5400000">
              <a:off x="5500674"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7"/>
            <p:cNvSpPr/>
            <p:nvPr/>
          </p:nvSpPr>
          <p:spPr>
            <a:xfrm flipH="1" rot="-5400000">
              <a:off x="5500674"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7"/>
            <p:cNvSpPr/>
            <p:nvPr/>
          </p:nvSpPr>
          <p:spPr>
            <a:xfrm rot="-5400000">
              <a:off x="6262648"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7"/>
            <p:cNvSpPr/>
            <p:nvPr/>
          </p:nvSpPr>
          <p:spPr>
            <a:xfrm flipH="1" rot="-5400000">
              <a:off x="6262648"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7"/>
            <p:cNvSpPr/>
            <p:nvPr/>
          </p:nvSpPr>
          <p:spPr>
            <a:xfrm rot="-5400000">
              <a:off x="7024623"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7"/>
            <p:cNvSpPr/>
            <p:nvPr/>
          </p:nvSpPr>
          <p:spPr>
            <a:xfrm flipH="1" rot="-5400000">
              <a:off x="7024623"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7"/>
            <p:cNvSpPr/>
            <p:nvPr/>
          </p:nvSpPr>
          <p:spPr>
            <a:xfrm rot="-5400000">
              <a:off x="7786649"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7"/>
            <p:cNvSpPr/>
            <p:nvPr/>
          </p:nvSpPr>
          <p:spPr>
            <a:xfrm flipH="1" rot="-5400000">
              <a:off x="7786649"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7"/>
            <p:cNvSpPr/>
            <p:nvPr/>
          </p:nvSpPr>
          <p:spPr>
            <a:xfrm rot="-5400000">
              <a:off x="8548727" y="4548163"/>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7"/>
            <p:cNvSpPr/>
            <p:nvPr/>
          </p:nvSpPr>
          <p:spPr>
            <a:xfrm flipH="1" rot="-5400000">
              <a:off x="8548727" y="-166420"/>
              <a:ext cx="428700" cy="762000"/>
            </a:xfrm>
            <a:prstGeom prst="rtTriangle">
              <a:avLst/>
            </a:prstGeom>
            <a:solidFill>
              <a:srgbClr val="DFEEC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7" name="Google Shape;997;p37"/>
          <p:cNvSpPr/>
          <p:nvPr/>
        </p:nvSpPr>
        <p:spPr>
          <a:xfrm>
            <a:off x="1527325" y="1290025"/>
            <a:ext cx="6089400" cy="256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7"/>
          <p:cNvSpPr txBox="1"/>
          <p:nvPr>
            <p:ph type="title"/>
          </p:nvPr>
        </p:nvSpPr>
        <p:spPr>
          <a:xfrm>
            <a:off x="1885350" y="1897113"/>
            <a:ext cx="5373300" cy="13494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None/>
              <a:defRPr b="1" sz="3200">
                <a:solidFill>
                  <a:srgbClr val="212121"/>
                </a:solidFill>
              </a:defRPr>
            </a:lvl1pPr>
            <a:lvl2pPr lvl="1" rtl="0" algn="ctr">
              <a:lnSpc>
                <a:spcPct val="100000"/>
              </a:lnSpc>
              <a:spcBef>
                <a:spcPts val="0"/>
              </a:spcBef>
              <a:spcAft>
                <a:spcPts val="0"/>
              </a:spcAft>
              <a:buNone/>
              <a:defRPr b="1" sz="3200">
                <a:solidFill>
                  <a:srgbClr val="212121"/>
                </a:solidFill>
              </a:defRPr>
            </a:lvl2pPr>
            <a:lvl3pPr lvl="2" rtl="0" algn="ctr">
              <a:lnSpc>
                <a:spcPct val="100000"/>
              </a:lnSpc>
              <a:spcBef>
                <a:spcPts val="0"/>
              </a:spcBef>
              <a:spcAft>
                <a:spcPts val="0"/>
              </a:spcAft>
              <a:buNone/>
              <a:defRPr b="1" sz="3200">
                <a:solidFill>
                  <a:srgbClr val="212121"/>
                </a:solidFill>
              </a:defRPr>
            </a:lvl3pPr>
            <a:lvl4pPr lvl="3" rtl="0" algn="ctr">
              <a:lnSpc>
                <a:spcPct val="100000"/>
              </a:lnSpc>
              <a:spcBef>
                <a:spcPts val="0"/>
              </a:spcBef>
              <a:spcAft>
                <a:spcPts val="0"/>
              </a:spcAft>
              <a:buNone/>
              <a:defRPr b="1" sz="3200">
                <a:solidFill>
                  <a:srgbClr val="212121"/>
                </a:solidFill>
              </a:defRPr>
            </a:lvl4pPr>
            <a:lvl5pPr lvl="4" rtl="0" algn="ctr">
              <a:lnSpc>
                <a:spcPct val="100000"/>
              </a:lnSpc>
              <a:spcBef>
                <a:spcPts val="0"/>
              </a:spcBef>
              <a:spcAft>
                <a:spcPts val="0"/>
              </a:spcAft>
              <a:buNone/>
              <a:defRPr b="1" sz="3200">
                <a:solidFill>
                  <a:srgbClr val="212121"/>
                </a:solidFill>
              </a:defRPr>
            </a:lvl5pPr>
            <a:lvl6pPr lvl="5" rtl="0" algn="ctr">
              <a:lnSpc>
                <a:spcPct val="100000"/>
              </a:lnSpc>
              <a:spcBef>
                <a:spcPts val="0"/>
              </a:spcBef>
              <a:spcAft>
                <a:spcPts val="0"/>
              </a:spcAft>
              <a:buNone/>
              <a:defRPr b="1" sz="3200">
                <a:solidFill>
                  <a:srgbClr val="212121"/>
                </a:solidFill>
              </a:defRPr>
            </a:lvl6pPr>
            <a:lvl7pPr lvl="6" rtl="0" algn="ctr">
              <a:lnSpc>
                <a:spcPct val="100000"/>
              </a:lnSpc>
              <a:spcBef>
                <a:spcPts val="0"/>
              </a:spcBef>
              <a:spcAft>
                <a:spcPts val="0"/>
              </a:spcAft>
              <a:buNone/>
              <a:defRPr b="1" sz="3200">
                <a:solidFill>
                  <a:srgbClr val="212121"/>
                </a:solidFill>
              </a:defRPr>
            </a:lvl7pPr>
            <a:lvl8pPr lvl="7" rtl="0" algn="ctr">
              <a:lnSpc>
                <a:spcPct val="100000"/>
              </a:lnSpc>
              <a:spcBef>
                <a:spcPts val="0"/>
              </a:spcBef>
              <a:spcAft>
                <a:spcPts val="0"/>
              </a:spcAft>
              <a:buNone/>
              <a:defRPr b="1" sz="3200">
                <a:solidFill>
                  <a:srgbClr val="212121"/>
                </a:solidFill>
              </a:defRPr>
            </a:lvl8pPr>
            <a:lvl9pPr lvl="8" rtl="0" algn="ctr">
              <a:lnSpc>
                <a:spcPct val="100000"/>
              </a:lnSpc>
              <a:spcBef>
                <a:spcPts val="0"/>
              </a:spcBef>
              <a:spcAft>
                <a:spcPts val="0"/>
              </a:spcAft>
              <a:buNone/>
              <a:defRPr b="1" sz="3200">
                <a:solidFill>
                  <a:srgbClr val="212121"/>
                </a:solidFill>
              </a:defRPr>
            </a:lvl9pPr>
          </a:lstStyle>
          <a:p/>
        </p:txBody>
      </p:sp>
      <p:sp>
        <p:nvSpPr>
          <p:cNvPr id="999" name="Google Shape;999;p3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16161"/>
                </a:solidFill>
              </a:defRPr>
            </a:lvl1pPr>
            <a:lvl2pPr lvl="1" rtl="0" algn="r">
              <a:lnSpc>
                <a:spcPct val="100000"/>
              </a:lnSpc>
              <a:spcAft>
                <a:spcPts val="0"/>
              </a:spcAft>
              <a:buNone/>
              <a:defRPr sz="1000">
                <a:solidFill>
                  <a:srgbClr val="616161"/>
                </a:solidFill>
              </a:defRPr>
            </a:lvl2pPr>
            <a:lvl3pPr lvl="2" rtl="0" algn="r">
              <a:lnSpc>
                <a:spcPct val="100000"/>
              </a:lnSpc>
              <a:spcAft>
                <a:spcPts val="0"/>
              </a:spcAft>
              <a:buNone/>
              <a:defRPr sz="1000">
                <a:solidFill>
                  <a:srgbClr val="616161"/>
                </a:solidFill>
              </a:defRPr>
            </a:lvl3pPr>
            <a:lvl4pPr lvl="3" rtl="0" algn="r">
              <a:lnSpc>
                <a:spcPct val="100000"/>
              </a:lnSpc>
              <a:spcAft>
                <a:spcPts val="0"/>
              </a:spcAft>
              <a:buNone/>
              <a:defRPr sz="1000">
                <a:solidFill>
                  <a:srgbClr val="616161"/>
                </a:solidFill>
              </a:defRPr>
            </a:lvl4pPr>
            <a:lvl5pPr lvl="4" rtl="0" algn="r">
              <a:lnSpc>
                <a:spcPct val="100000"/>
              </a:lnSpc>
              <a:spcAft>
                <a:spcPts val="0"/>
              </a:spcAft>
              <a:buNone/>
              <a:defRPr sz="1000">
                <a:solidFill>
                  <a:srgbClr val="616161"/>
                </a:solidFill>
              </a:defRPr>
            </a:lvl5pPr>
            <a:lvl6pPr lvl="5" rtl="0" algn="r">
              <a:lnSpc>
                <a:spcPct val="100000"/>
              </a:lnSpc>
              <a:spcAft>
                <a:spcPts val="0"/>
              </a:spcAft>
              <a:buNone/>
              <a:defRPr sz="1000">
                <a:solidFill>
                  <a:srgbClr val="616161"/>
                </a:solidFill>
              </a:defRPr>
            </a:lvl6pPr>
            <a:lvl7pPr lvl="6" rtl="0" algn="r">
              <a:lnSpc>
                <a:spcPct val="100000"/>
              </a:lnSpc>
              <a:spcAft>
                <a:spcPts val="0"/>
              </a:spcAft>
              <a:buNone/>
              <a:defRPr sz="1000">
                <a:solidFill>
                  <a:srgbClr val="616161"/>
                </a:solidFill>
              </a:defRPr>
            </a:lvl7pPr>
            <a:lvl8pPr lvl="7" rtl="0" algn="r">
              <a:lnSpc>
                <a:spcPct val="100000"/>
              </a:lnSpc>
              <a:spcAft>
                <a:spcPts val="0"/>
              </a:spcAft>
              <a:buNone/>
              <a:defRPr sz="1000">
                <a:solidFill>
                  <a:srgbClr val="616161"/>
                </a:solidFill>
              </a:defRPr>
            </a:lvl8pPr>
            <a:lvl9pPr lvl="8" rtl="0"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AUTOLAYOUT_26">
    <p:bg>
      <p:bgPr>
        <a:solidFill>
          <a:srgbClr val="FFFFFF"/>
        </a:solidFill>
      </p:bgPr>
    </p:bg>
    <p:spTree>
      <p:nvGrpSpPr>
        <p:cNvPr id="1000" name="Shape 1000"/>
        <p:cNvGrpSpPr/>
        <p:nvPr/>
      </p:nvGrpSpPr>
      <p:grpSpPr>
        <a:xfrm>
          <a:off x="0" y="0"/>
          <a:ext cx="0" cy="0"/>
          <a:chOff x="0" y="0"/>
          <a:chExt cx="0" cy="0"/>
        </a:xfrm>
      </p:grpSpPr>
      <p:sp>
        <p:nvSpPr>
          <p:cNvPr id="1001" name="Google Shape;1001;p38"/>
          <p:cNvSpPr/>
          <p:nvPr/>
        </p:nvSpPr>
        <p:spPr>
          <a:xfrm>
            <a:off x="0" y="0"/>
            <a:ext cx="9144000" cy="5143500"/>
          </a:xfrm>
          <a:prstGeom prst="rect">
            <a:avLst/>
          </a:prstGeom>
          <a:solidFill>
            <a:srgbClr val="DFE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8"/>
          <p:cNvSpPr txBox="1"/>
          <p:nvPr>
            <p:ph type="ctrTitle"/>
          </p:nvPr>
        </p:nvSpPr>
        <p:spPr>
          <a:xfrm>
            <a:off x="661050" y="542100"/>
            <a:ext cx="7821900" cy="40593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lt1"/>
              </a:buClr>
              <a:buSzPts val="8000"/>
              <a:buNone/>
              <a:defRPr b="1" sz="8000">
                <a:solidFill>
                  <a:schemeClr val="lt1"/>
                </a:solidFill>
              </a:defRPr>
            </a:lvl1pPr>
            <a:lvl2pPr lvl="1" rtl="0" algn="ctr">
              <a:lnSpc>
                <a:spcPct val="100000"/>
              </a:lnSpc>
              <a:spcBef>
                <a:spcPts val="0"/>
              </a:spcBef>
              <a:spcAft>
                <a:spcPts val="0"/>
              </a:spcAft>
              <a:buClr>
                <a:schemeClr val="lt1"/>
              </a:buClr>
              <a:buSzPts val="8000"/>
              <a:buNone/>
              <a:defRPr b="1" sz="8000">
                <a:solidFill>
                  <a:schemeClr val="lt1"/>
                </a:solidFill>
              </a:defRPr>
            </a:lvl2pPr>
            <a:lvl3pPr lvl="2" rtl="0" algn="ctr">
              <a:lnSpc>
                <a:spcPct val="100000"/>
              </a:lnSpc>
              <a:spcBef>
                <a:spcPts val="0"/>
              </a:spcBef>
              <a:spcAft>
                <a:spcPts val="0"/>
              </a:spcAft>
              <a:buClr>
                <a:schemeClr val="lt1"/>
              </a:buClr>
              <a:buSzPts val="8000"/>
              <a:buNone/>
              <a:defRPr b="1" sz="8000">
                <a:solidFill>
                  <a:schemeClr val="lt1"/>
                </a:solidFill>
              </a:defRPr>
            </a:lvl3pPr>
            <a:lvl4pPr lvl="3" rtl="0" algn="ctr">
              <a:lnSpc>
                <a:spcPct val="100000"/>
              </a:lnSpc>
              <a:spcBef>
                <a:spcPts val="0"/>
              </a:spcBef>
              <a:spcAft>
                <a:spcPts val="0"/>
              </a:spcAft>
              <a:buClr>
                <a:schemeClr val="lt1"/>
              </a:buClr>
              <a:buSzPts val="8000"/>
              <a:buNone/>
              <a:defRPr b="1" sz="8000">
                <a:solidFill>
                  <a:schemeClr val="lt1"/>
                </a:solidFill>
              </a:defRPr>
            </a:lvl4pPr>
            <a:lvl5pPr lvl="4" rtl="0" algn="ctr">
              <a:lnSpc>
                <a:spcPct val="100000"/>
              </a:lnSpc>
              <a:spcBef>
                <a:spcPts val="0"/>
              </a:spcBef>
              <a:spcAft>
                <a:spcPts val="0"/>
              </a:spcAft>
              <a:buClr>
                <a:schemeClr val="lt1"/>
              </a:buClr>
              <a:buSzPts val="8000"/>
              <a:buNone/>
              <a:defRPr b="1" sz="8000">
                <a:solidFill>
                  <a:schemeClr val="lt1"/>
                </a:solidFill>
              </a:defRPr>
            </a:lvl5pPr>
            <a:lvl6pPr lvl="5" rtl="0" algn="ctr">
              <a:lnSpc>
                <a:spcPct val="100000"/>
              </a:lnSpc>
              <a:spcBef>
                <a:spcPts val="0"/>
              </a:spcBef>
              <a:spcAft>
                <a:spcPts val="0"/>
              </a:spcAft>
              <a:buClr>
                <a:schemeClr val="lt1"/>
              </a:buClr>
              <a:buSzPts val="8000"/>
              <a:buNone/>
              <a:defRPr b="1" sz="8000">
                <a:solidFill>
                  <a:schemeClr val="lt1"/>
                </a:solidFill>
              </a:defRPr>
            </a:lvl6pPr>
            <a:lvl7pPr lvl="6" rtl="0" algn="ctr">
              <a:lnSpc>
                <a:spcPct val="100000"/>
              </a:lnSpc>
              <a:spcBef>
                <a:spcPts val="0"/>
              </a:spcBef>
              <a:spcAft>
                <a:spcPts val="0"/>
              </a:spcAft>
              <a:buClr>
                <a:schemeClr val="lt1"/>
              </a:buClr>
              <a:buSzPts val="8000"/>
              <a:buNone/>
              <a:defRPr b="1" sz="8000">
                <a:solidFill>
                  <a:schemeClr val="lt1"/>
                </a:solidFill>
              </a:defRPr>
            </a:lvl7pPr>
            <a:lvl8pPr lvl="7" rtl="0" algn="ctr">
              <a:lnSpc>
                <a:spcPct val="100000"/>
              </a:lnSpc>
              <a:spcBef>
                <a:spcPts val="0"/>
              </a:spcBef>
              <a:spcAft>
                <a:spcPts val="0"/>
              </a:spcAft>
              <a:buClr>
                <a:schemeClr val="lt1"/>
              </a:buClr>
              <a:buSzPts val="8000"/>
              <a:buNone/>
              <a:defRPr b="1" sz="8000">
                <a:solidFill>
                  <a:schemeClr val="lt1"/>
                </a:solidFill>
              </a:defRPr>
            </a:lvl8pPr>
            <a:lvl9pPr lvl="8" rtl="0" algn="ctr">
              <a:lnSpc>
                <a:spcPct val="100000"/>
              </a:lnSpc>
              <a:spcBef>
                <a:spcPts val="0"/>
              </a:spcBef>
              <a:spcAft>
                <a:spcPts val="0"/>
              </a:spcAft>
              <a:buClr>
                <a:schemeClr val="lt1"/>
              </a:buClr>
              <a:buSzPts val="8000"/>
              <a:buNone/>
              <a:defRPr b="1" sz="8000">
                <a:solidFill>
                  <a:schemeClr val="lt1"/>
                </a:solidFill>
              </a:defRPr>
            </a:lvl9pPr>
          </a:lstStyle>
          <a:p/>
        </p:txBody>
      </p:sp>
      <p:sp>
        <p:nvSpPr>
          <p:cNvPr id="1003" name="Google Shape;1003;p3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lt1"/>
                </a:solidFill>
              </a:defRPr>
            </a:lvl1pPr>
            <a:lvl2pPr lvl="1" rtl="0" algn="r">
              <a:lnSpc>
                <a:spcPct val="100000"/>
              </a:lnSpc>
              <a:spcAft>
                <a:spcPts val="0"/>
              </a:spcAft>
              <a:buNone/>
              <a:defRPr sz="1000">
                <a:solidFill>
                  <a:schemeClr val="lt1"/>
                </a:solidFill>
              </a:defRPr>
            </a:lvl2pPr>
            <a:lvl3pPr lvl="2" rtl="0" algn="r">
              <a:lnSpc>
                <a:spcPct val="100000"/>
              </a:lnSpc>
              <a:spcAft>
                <a:spcPts val="0"/>
              </a:spcAft>
              <a:buNone/>
              <a:defRPr sz="1000">
                <a:solidFill>
                  <a:schemeClr val="lt1"/>
                </a:solidFill>
              </a:defRPr>
            </a:lvl3pPr>
            <a:lvl4pPr lvl="3" rtl="0" algn="r">
              <a:lnSpc>
                <a:spcPct val="100000"/>
              </a:lnSpc>
              <a:spcAft>
                <a:spcPts val="0"/>
              </a:spcAft>
              <a:buNone/>
              <a:defRPr sz="1000">
                <a:solidFill>
                  <a:schemeClr val="lt1"/>
                </a:solidFill>
              </a:defRPr>
            </a:lvl4pPr>
            <a:lvl5pPr lvl="4" rtl="0" algn="r">
              <a:lnSpc>
                <a:spcPct val="100000"/>
              </a:lnSpc>
              <a:spcAft>
                <a:spcPts val="0"/>
              </a:spcAft>
              <a:buNone/>
              <a:defRPr sz="1000">
                <a:solidFill>
                  <a:schemeClr val="lt1"/>
                </a:solidFill>
              </a:defRPr>
            </a:lvl5pPr>
            <a:lvl6pPr lvl="5" rtl="0" algn="r">
              <a:lnSpc>
                <a:spcPct val="100000"/>
              </a:lnSpc>
              <a:spcAft>
                <a:spcPts val="0"/>
              </a:spcAft>
              <a:buNone/>
              <a:defRPr sz="1000">
                <a:solidFill>
                  <a:schemeClr val="lt1"/>
                </a:solidFill>
              </a:defRPr>
            </a:lvl6pPr>
            <a:lvl7pPr lvl="6" rtl="0" algn="r">
              <a:lnSpc>
                <a:spcPct val="100000"/>
              </a:lnSpc>
              <a:spcAft>
                <a:spcPts val="0"/>
              </a:spcAft>
              <a:buNone/>
              <a:defRPr sz="1000">
                <a:solidFill>
                  <a:schemeClr val="lt1"/>
                </a:solidFill>
              </a:defRPr>
            </a:lvl7pPr>
            <a:lvl8pPr lvl="7" rtl="0" algn="r">
              <a:lnSpc>
                <a:spcPct val="100000"/>
              </a:lnSpc>
              <a:spcAft>
                <a:spcPts val="0"/>
              </a:spcAft>
              <a:buNone/>
              <a:defRPr sz="1000">
                <a:solidFill>
                  <a:schemeClr val="lt1"/>
                </a:solidFill>
              </a:defRPr>
            </a:lvl8pPr>
            <a:lvl9pPr lvl="8" rtl="0"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49">
    <p:bg>
      <p:bgPr>
        <a:solidFill>
          <a:srgbClr val="FFFFFF"/>
        </a:solidFill>
      </p:bgPr>
    </p:bg>
    <p:spTree>
      <p:nvGrpSpPr>
        <p:cNvPr id="1004" name="Shape 1004"/>
        <p:cNvGrpSpPr/>
        <p:nvPr/>
      </p:nvGrpSpPr>
      <p:grpSpPr>
        <a:xfrm>
          <a:off x="0" y="0"/>
          <a:ext cx="0" cy="0"/>
          <a:chOff x="0" y="0"/>
          <a:chExt cx="0" cy="0"/>
        </a:xfrm>
      </p:grpSpPr>
      <p:sp>
        <p:nvSpPr>
          <p:cNvPr id="1005" name="Google Shape;1005;p3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9"/>
          <p:cNvSpPr/>
          <p:nvPr/>
        </p:nvSpPr>
        <p:spPr>
          <a:xfrm>
            <a:off x="0" y="4665575"/>
            <a:ext cx="9144000" cy="477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9"/>
          <p:cNvSpPr txBox="1"/>
          <p:nvPr>
            <p:ph type="title"/>
          </p:nvPr>
        </p:nvSpPr>
        <p:spPr>
          <a:xfrm>
            <a:off x="349300" y="334525"/>
            <a:ext cx="7407000" cy="663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200"/>
              <a:buNone/>
              <a:defRPr b="1" sz="3200">
                <a:solidFill>
                  <a:schemeClr val="dk1"/>
                </a:solidFill>
              </a:defRPr>
            </a:lvl1pPr>
            <a:lvl2pPr lvl="1" algn="l">
              <a:lnSpc>
                <a:spcPct val="100000"/>
              </a:lnSpc>
              <a:spcBef>
                <a:spcPts val="0"/>
              </a:spcBef>
              <a:spcAft>
                <a:spcPts val="0"/>
              </a:spcAft>
              <a:buClr>
                <a:schemeClr val="dk1"/>
              </a:buClr>
              <a:buSzPts val="3200"/>
              <a:buNone/>
              <a:defRPr b="1" sz="3200">
                <a:solidFill>
                  <a:schemeClr val="dk1"/>
                </a:solidFill>
              </a:defRPr>
            </a:lvl2pPr>
            <a:lvl3pPr lvl="2" algn="l">
              <a:lnSpc>
                <a:spcPct val="100000"/>
              </a:lnSpc>
              <a:spcBef>
                <a:spcPts val="0"/>
              </a:spcBef>
              <a:spcAft>
                <a:spcPts val="0"/>
              </a:spcAft>
              <a:buClr>
                <a:schemeClr val="dk1"/>
              </a:buClr>
              <a:buSzPts val="3200"/>
              <a:buNone/>
              <a:defRPr b="1" sz="3200">
                <a:solidFill>
                  <a:schemeClr val="dk1"/>
                </a:solidFill>
              </a:defRPr>
            </a:lvl3pPr>
            <a:lvl4pPr lvl="3" algn="l">
              <a:lnSpc>
                <a:spcPct val="100000"/>
              </a:lnSpc>
              <a:spcBef>
                <a:spcPts val="0"/>
              </a:spcBef>
              <a:spcAft>
                <a:spcPts val="0"/>
              </a:spcAft>
              <a:buClr>
                <a:schemeClr val="dk1"/>
              </a:buClr>
              <a:buSzPts val="3200"/>
              <a:buNone/>
              <a:defRPr b="1" sz="3200">
                <a:solidFill>
                  <a:schemeClr val="dk1"/>
                </a:solidFill>
              </a:defRPr>
            </a:lvl4pPr>
            <a:lvl5pPr lvl="4" algn="l">
              <a:lnSpc>
                <a:spcPct val="100000"/>
              </a:lnSpc>
              <a:spcBef>
                <a:spcPts val="0"/>
              </a:spcBef>
              <a:spcAft>
                <a:spcPts val="0"/>
              </a:spcAft>
              <a:buClr>
                <a:schemeClr val="dk1"/>
              </a:buClr>
              <a:buSzPts val="3200"/>
              <a:buNone/>
              <a:defRPr b="1" sz="3200">
                <a:solidFill>
                  <a:schemeClr val="dk1"/>
                </a:solidFill>
              </a:defRPr>
            </a:lvl5pPr>
            <a:lvl6pPr lvl="5" algn="l">
              <a:lnSpc>
                <a:spcPct val="100000"/>
              </a:lnSpc>
              <a:spcBef>
                <a:spcPts val="0"/>
              </a:spcBef>
              <a:spcAft>
                <a:spcPts val="0"/>
              </a:spcAft>
              <a:buClr>
                <a:schemeClr val="dk1"/>
              </a:buClr>
              <a:buSzPts val="3200"/>
              <a:buNone/>
              <a:defRPr b="1" sz="3200">
                <a:solidFill>
                  <a:schemeClr val="dk1"/>
                </a:solidFill>
              </a:defRPr>
            </a:lvl6pPr>
            <a:lvl7pPr lvl="6" algn="l">
              <a:lnSpc>
                <a:spcPct val="100000"/>
              </a:lnSpc>
              <a:spcBef>
                <a:spcPts val="0"/>
              </a:spcBef>
              <a:spcAft>
                <a:spcPts val="0"/>
              </a:spcAft>
              <a:buClr>
                <a:schemeClr val="dk1"/>
              </a:buClr>
              <a:buSzPts val="3200"/>
              <a:buNone/>
              <a:defRPr b="1" sz="3200">
                <a:solidFill>
                  <a:schemeClr val="dk1"/>
                </a:solidFill>
              </a:defRPr>
            </a:lvl7pPr>
            <a:lvl8pPr lvl="7" algn="l">
              <a:lnSpc>
                <a:spcPct val="100000"/>
              </a:lnSpc>
              <a:spcBef>
                <a:spcPts val="0"/>
              </a:spcBef>
              <a:spcAft>
                <a:spcPts val="0"/>
              </a:spcAft>
              <a:buClr>
                <a:schemeClr val="dk1"/>
              </a:buClr>
              <a:buSzPts val="3200"/>
              <a:buNone/>
              <a:defRPr b="1" sz="3200">
                <a:solidFill>
                  <a:schemeClr val="dk1"/>
                </a:solidFill>
              </a:defRPr>
            </a:lvl8pPr>
            <a:lvl9pPr lvl="8" algn="l">
              <a:lnSpc>
                <a:spcPct val="100000"/>
              </a:lnSpc>
              <a:spcBef>
                <a:spcPts val="0"/>
              </a:spcBef>
              <a:spcAft>
                <a:spcPts val="0"/>
              </a:spcAft>
              <a:buClr>
                <a:schemeClr val="dk1"/>
              </a:buClr>
              <a:buSzPts val="3200"/>
              <a:buNone/>
              <a:defRPr b="1" sz="3200">
                <a:solidFill>
                  <a:schemeClr val="dk1"/>
                </a:solidFill>
              </a:defRPr>
            </a:lvl9pPr>
          </a:lstStyle>
          <a:p/>
        </p:txBody>
      </p:sp>
      <p:sp>
        <p:nvSpPr>
          <p:cNvPr id="1008" name="Google Shape;1008;p39"/>
          <p:cNvSpPr txBox="1"/>
          <p:nvPr>
            <p:ph idx="1" type="body"/>
          </p:nvPr>
        </p:nvSpPr>
        <p:spPr>
          <a:xfrm>
            <a:off x="349300" y="1147425"/>
            <a:ext cx="7407000" cy="31725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009" name="Google Shape;1009;p3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theme" Target="../theme/theme2.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hyperlink" Target="https://www.pikist.com/free-photo-sttlj" TargetMode="Externa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hyperlink" Target="https://commons.wikimedia.org/wiki/File:2005_Car_Manufacturer_Quality_Ratings_by_Infrequency_of_Trouble-Prone_Models.png"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hyperlink" Target="https://pxhere.com/en/photo/1444957" TargetMode="Externa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45.jpg"/><Relationship Id="rId4" Type="http://schemas.openxmlformats.org/officeDocument/2006/relationships/hyperlink" Target="https://pixabay.com/illustrations/car-driving-vehicle-drive-auto-4496837/" TargetMode="External"/><Relationship Id="rId9" Type="http://schemas.openxmlformats.org/officeDocument/2006/relationships/image" Target="../media/image53.jpg"/><Relationship Id="rId5" Type="http://schemas.openxmlformats.org/officeDocument/2006/relationships/image" Target="../media/image22.png"/><Relationship Id="rId6" Type="http://schemas.openxmlformats.org/officeDocument/2006/relationships/hyperlink" Target="https://upload.wikimedia.org/wikipedia/commons/8/89/Tweet.jpg" TargetMode="External"/><Relationship Id="rId7" Type="http://schemas.openxmlformats.org/officeDocument/2006/relationships/image" Target="../media/image14.jpg"/><Relationship Id="rId8" Type="http://schemas.openxmlformats.org/officeDocument/2006/relationships/hyperlink" Target="https://upload.wikimedia.org/wikipedia/commons/5/57/Tesla_auto_bots.jp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5.xml"/><Relationship Id="rId4" Type="http://schemas.openxmlformats.org/officeDocument/2006/relationships/slide" Target="/ppt/slides/slide19.xml"/><Relationship Id="rId5" Type="http://schemas.openxmlformats.org/officeDocument/2006/relationships/slide" Target="/ppt/slides/slide59.xml"/><Relationship Id="rId6" Type="http://schemas.openxmlformats.org/officeDocument/2006/relationships/slide" Target="/ppt/slides/slide85.xml"/><Relationship Id="rId7" Type="http://schemas.openxmlformats.org/officeDocument/2006/relationships/slide" Target="/ppt/slides/slide76.xml"/><Relationship Id="rId8" Type="http://schemas.openxmlformats.org/officeDocument/2006/relationships/slide" Target="/ppt/slides/slide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hyperlink" Target="https://upload.wikimedia.org/wikipedia/commons/c/c0/Microsoft_10-K_Fiscal_2010_Selected_Financial_Data.jpg" TargetMode="External"/><Relationship Id="rId4" Type="http://schemas.openxmlformats.org/officeDocument/2006/relationships/image" Target="../media/image23.jpg"/><Relationship Id="rId5" Type="http://schemas.openxmlformats.org/officeDocument/2006/relationships/hyperlink" Target="https://upload.wikimedia.org/wikipedia/commons/c/c0/Microsoft_10-K_Fiscal_2010_Selected_Financial_Data.jpg" TargetMode="External"/><Relationship Id="rId6"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hyperlink" Target="https://commons.wikimedia.org/wiki/File:Cascadia_Wikimedians_User_Group_-_Balance_sheet_as_of_Dec_13,_2015.jpg" TargetMode="Externa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 Id="rId3" Type="http://schemas.openxmlformats.org/officeDocument/2006/relationships/image" Target="../media/image25.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3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9.jpg"/><Relationship Id="rId4" Type="http://schemas.openxmlformats.org/officeDocument/2006/relationships/image" Target="../media/image3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www.google.com/search?client=safari&amp;rls=en&amp;sxsrf=ALeKk00-0_nrHhGlrVaEs-5R8C0eLTy1mg:1627989260904&amp;q=Matt+Furlong&amp;stick=H4sIAAAAAAAAAOPgE-LUz9U3MK7ISatQ4tVP1zc0zMsrLKwsMDLQUsxOttLPL0pPzMusSizJzM9D4Vglp-YvYuXxTSwpUXArLcrJz0vfwcoIABoSt3dRAAAA&amp;sa=X&amp;ved=2ahUKEwj--d_M3JTyAhV4FFkFHZ3RC9kQmxMoATAuegQIOBAD" TargetMode="Externa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docs.google.com/document/d/1HLzuFFZsiNpQs4b-MvOQgWwp0ey-v725ddKWjUt0qco/edit?usp=sharing"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investors.modernatx.com"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investors.modernatx.com"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 Id="rId3" Type="http://schemas.openxmlformats.org/officeDocument/2006/relationships/hyperlink" Target="https://commons.wikimedia.org/wiki/File:Apple_logo_grey.svg" TargetMode="External"/><Relationship Id="rId4" Type="http://schemas.openxmlformats.org/officeDocument/2006/relationships/image" Target="../media/image5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5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hyperlink" Target="https://upload.wikimedia.org/wikipedia/commons/thumb/7/74/Apple_logo_dark_grey.svg/1724px-Apple_logo_dark_grey.svg.png" TargetMode="External"/><Relationship Id="rId4" Type="http://schemas.openxmlformats.org/officeDocument/2006/relationships/image" Target="../media/image48.png"/><Relationship Id="rId5"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hyperlink" Target="https://upload.wikimedia.org/wikipedia/commons/thumb/7/74/Apple_logo_dark_grey.svg/1724px-Apple_logo_dark_grey.svg.png" TargetMode="External"/><Relationship Id="rId4" Type="http://schemas.openxmlformats.org/officeDocument/2006/relationships/image" Target="../media/image48.png"/><Relationship Id="rId5" Type="http://schemas.openxmlformats.org/officeDocument/2006/relationships/image" Target="../media/image4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47.png"/><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4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5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40"/>
          <p:cNvSpPr txBox="1"/>
          <p:nvPr>
            <p:ph idx="1" type="body"/>
          </p:nvPr>
        </p:nvSpPr>
        <p:spPr>
          <a:xfrm>
            <a:off x="276600" y="263800"/>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Things to do while waiting:</a:t>
            </a:r>
            <a:endParaRPr/>
          </a:p>
          <a:p>
            <a:pPr indent="0" lvl="0" marL="0" rtl="0" algn="l">
              <a:spcBef>
                <a:spcPts val="1200"/>
              </a:spcBef>
              <a:spcAft>
                <a:spcPts val="0"/>
              </a:spcAft>
              <a:buNone/>
            </a:pPr>
            <a:r>
              <a:t/>
            </a:r>
            <a:endParaRPr/>
          </a:p>
          <a:p>
            <a:pPr indent="-325755" lvl="0" marL="457200" rtl="0" algn="l">
              <a:spcBef>
                <a:spcPts val="1200"/>
              </a:spcBef>
              <a:spcAft>
                <a:spcPts val="0"/>
              </a:spcAft>
              <a:buSzPct val="100000"/>
              <a:buAutoNum type="arabicParenR"/>
            </a:pPr>
            <a:r>
              <a:rPr lang="en"/>
              <a:t>Type in “investors moderna” into google -&gt; go to site-&gt; click on “corporate presentation”;</a:t>
            </a:r>
            <a:endParaRPr/>
          </a:p>
          <a:p>
            <a:pPr indent="-325755" lvl="0" marL="457200" rtl="0" algn="l">
              <a:spcBef>
                <a:spcPts val="0"/>
              </a:spcBef>
              <a:spcAft>
                <a:spcPts val="0"/>
              </a:spcAft>
              <a:buSzPct val="100000"/>
              <a:buAutoNum type="arabicParenR"/>
            </a:pPr>
            <a:r>
              <a:rPr lang="en"/>
              <a:t>Open new tab -&gt; Open yahoo finance -&gt; go to equity screener;</a:t>
            </a:r>
            <a:endParaRPr/>
          </a:p>
          <a:p>
            <a:pPr indent="-325755" lvl="0" marL="457200" rtl="0" algn="l">
              <a:spcBef>
                <a:spcPts val="0"/>
              </a:spcBef>
              <a:spcAft>
                <a:spcPts val="0"/>
              </a:spcAft>
              <a:buSzPct val="100000"/>
              <a:buAutoNum type="arabicParenR"/>
            </a:pPr>
            <a:r>
              <a:rPr lang="en"/>
              <a:t>A meme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015" name="Google Shape;1015;p40"/>
          <p:cNvPicPr preferRelativeResize="0"/>
          <p:nvPr/>
        </p:nvPicPr>
        <p:blipFill>
          <a:blip r:embed="rId3">
            <a:alphaModFix/>
          </a:blip>
          <a:stretch>
            <a:fillRect/>
          </a:stretch>
        </p:blipFill>
        <p:spPr>
          <a:xfrm>
            <a:off x="1801578" y="2198988"/>
            <a:ext cx="4056200" cy="2850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49"/>
          <p:cNvSpPr txBox="1"/>
          <p:nvPr>
            <p:ph type="title"/>
          </p:nvPr>
        </p:nvSpPr>
        <p:spPr>
          <a:xfrm>
            <a:off x="450850" y="5715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2700"/>
              <a:buNone/>
            </a:pPr>
            <a:r>
              <a:t/>
            </a:r>
            <a:endParaRPr/>
          </a:p>
        </p:txBody>
      </p:sp>
      <p:sp>
        <p:nvSpPr>
          <p:cNvPr id="1079" name="Google Shape;1079;p49"/>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080" name="Google Shape;1080;p49"/>
          <p:cNvPicPr preferRelativeResize="0"/>
          <p:nvPr/>
        </p:nvPicPr>
        <p:blipFill rotWithShape="1">
          <a:blip r:embed="rId3">
            <a:alphaModFix/>
          </a:blip>
          <a:srcRect b="0" l="0" r="0" t="0"/>
          <a:stretch/>
        </p:blipFill>
        <p:spPr>
          <a:xfrm>
            <a:off x="507989" y="57150"/>
            <a:ext cx="8413365" cy="5143502"/>
          </a:xfrm>
          <a:prstGeom prst="rect">
            <a:avLst/>
          </a:prstGeom>
          <a:noFill/>
          <a:ln>
            <a:noFill/>
          </a:ln>
        </p:spPr>
      </p:pic>
      <p:sp>
        <p:nvSpPr>
          <p:cNvPr id="1081" name="Google Shape;1081;p49"/>
          <p:cNvSpPr/>
          <p:nvPr/>
        </p:nvSpPr>
        <p:spPr>
          <a:xfrm>
            <a:off x="4445813" y="0"/>
            <a:ext cx="4475400" cy="49407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1082" name="Google Shape;1082;p49"/>
          <p:cNvPicPr preferRelativeResize="0"/>
          <p:nvPr/>
        </p:nvPicPr>
        <p:blipFill>
          <a:blip r:embed="rId4">
            <a:alphaModFix/>
          </a:blip>
          <a:stretch>
            <a:fillRect/>
          </a:stretch>
        </p:blipFill>
        <p:spPr>
          <a:xfrm>
            <a:off x="4445813" y="188325"/>
            <a:ext cx="2809106" cy="3759244"/>
          </a:xfrm>
          <a:prstGeom prst="rect">
            <a:avLst/>
          </a:prstGeom>
          <a:noFill/>
          <a:ln>
            <a:noFill/>
          </a:ln>
        </p:spPr>
      </p:pic>
      <p:sp>
        <p:nvSpPr>
          <p:cNvPr id="1083" name="Google Shape;1083;p49"/>
          <p:cNvSpPr txBox="1"/>
          <p:nvPr/>
        </p:nvSpPr>
        <p:spPr>
          <a:xfrm>
            <a:off x="5265338" y="1941994"/>
            <a:ext cx="3336000" cy="538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600">
                <a:latin typeface="Trebuchet MS"/>
                <a:ea typeface="Trebuchet MS"/>
                <a:cs typeface="Trebuchet MS"/>
                <a:sym typeface="Trebuchet MS"/>
              </a:rPr>
              <a:t>Where is price going?</a:t>
            </a:r>
            <a:endParaRPr sz="2600">
              <a:latin typeface="Trebuchet MS"/>
              <a:ea typeface="Trebuchet MS"/>
              <a:cs typeface="Trebuchet MS"/>
              <a:sym typeface="Trebuchet MS"/>
            </a:endParaRPr>
          </a:p>
        </p:txBody>
      </p:sp>
      <p:sp>
        <p:nvSpPr>
          <p:cNvPr id="1084" name="Google Shape;1084;p49"/>
          <p:cNvSpPr txBox="1"/>
          <p:nvPr/>
        </p:nvSpPr>
        <p:spPr>
          <a:xfrm>
            <a:off x="5098294" y="4226738"/>
            <a:ext cx="3336000" cy="538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2600">
                <a:latin typeface="Trebuchet MS"/>
                <a:ea typeface="Trebuchet MS"/>
                <a:cs typeface="Trebuchet MS"/>
                <a:sym typeface="Trebuchet MS"/>
              </a:rPr>
              <a:t>(b/f 2021)</a:t>
            </a:r>
            <a:endParaRPr sz="2600">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50"/>
          <p:cNvSpPr txBox="1"/>
          <p:nvPr>
            <p:ph type="title"/>
          </p:nvPr>
        </p:nvSpPr>
        <p:spPr>
          <a:xfrm>
            <a:off x="508000"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2700"/>
              <a:buNone/>
            </a:pPr>
            <a:r>
              <a:t/>
            </a:r>
            <a:endParaRPr/>
          </a:p>
        </p:txBody>
      </p:sp>
      <p:sp>
        <p:nvSpPr>
          <p:cNvPr id="1091" name="Google Shape;1091;p50"/>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092" name="Google Shape;1092;p50"/>
          <p:cNvPicPr preferRelativeResize="0"/>
          <p:nvPr/>
        </p:nvPicPr>
        <p:blipFill rotWithShape="1">
          <a:blip r:embed="rId3">
            <a:alphaModFix/>
          </a:blip>
          <a:srcRect b="0" l="0" r="0" t="0"/>
          <a:stretch/>
        </p:blipFill>
        <p:spPr>
          <a:xfrm>
            <a:off x="507989" y="0"/>
            <a:ext cx="8413365" cy="5143502"/>
          </a:xfrm>
          <a:prstGeom prst="rect">
            <a:avLst/>
          </a:prstGeom>
          <a:noFill/>
          <a:ln>
            <a:noFill/>
          </a:ln>
        </p:spPr>
      </p:pic>
      <p:sp>
        <p:nvSpPr>
          <p:cNvPr id="1093" name="Google Shape;1093;p50"/>
          <p:cNvSpPr/>
          <p:nvPr/>
        </p:nvSpPr>
        <p:spPr>
          <a:xfrm>
            <a:off x="8271919" y="36806"/>
            <a:ext cx="649500" cy="48951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51"/>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100" name="Google Shape;1100;p51"/>
          <p:cNvPicPr preferRelativeResize="0"/>
          <p:nvPr/>
        </p:nvPicPr>
        <p:blipFill rotWithShape="1">
          <a:blip r:embed="rId3">
            <a:alphaModFix/>
          </a:blip>
          <a:srcRect b="0" l="0" r="0" t="0"/>
          <a:stretch/>
        </p:blipFill>
        <p:spPr>
          <a:xfrm>
            <a:off x="202463" y="126975"/>
            <a:ext cx="6869324" cy="4889551"/>
          </a:xfrm>
          <a:prstGeom prst="rect">
            <a:avLst/>
          </a:prstGeom>
          <a:noFill/>
          <a:ln>
            <a:noFill/>
          </a:ln>
        </p:spPr>
      </p:pic>
      <p:sp>
        <p:nvSpPr>
          <p:cNvPr id="1101" name="Google Shape;1101;p51"/>
          <p:cNvSpPr/>
          <p:nvPr/>
        </p:nvSpPr>
        <p:spPr>
          <a:xfrm flipH="1">
            <a:off x="4306425" y="40725"/>
            <a:ext cx="2814900" cy="5143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102" name="Google Shape;1102;p51"/>
          <p:cNvSpPr txBox="1"/>
          <p:nvPr/>
        </p:nvSpPr>
        <p:spPr>
          <a:xfrm>
            <a:off x="457200" y="628650"/>
            <a:ext cx="2371800" cy="628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rebuchet MS"/>
              <a:ea typeface="Trebuchet MS"/>
              <a:cs typeface="Trebuchet MS"/>
              <a:sym typeface="Trebuchet MS"/>
            </a:endParaRPr>
          </a:p>
        </p:txBody>
      </p:sp>
      <p:pic>
        <p:nvPicPr>
          <p:cNvPr id="1103" name="Google Shape;1103;p51"/>
          <p:cNvPicPr preferRelativeResize="0"/>
          <p:nvPr/>
        </p:nvPicPr>
        <p:blipFill>
          <a:blip r:embed="rId4">
            <a:alphaModFix/>
          </a:blip>
          <a:stretch>
            <a:fillRect/>
          </a:stretch>
        </p:blipFill>
        <p:spPr>
          <a:xfrm>
            <a:off x="306096" y="0"/>
            <a:ext cx="6834337" cy="5143498"/>
          </a:xfrm>
          <a:prstGeom prst="rect">
            <a:avLst/>
          </a:prstGeom>
          <a:noFill/>
          <a:ln cap="rnd" cmpd="sng" w="19050">
            <a:solidFill>
              <a:srgbClr val="698D1B"/>
            </a:solidFill>
            <a:prstDash val="solid"/>
            <a:round/>
            <a:headEnd len="sm" w="sm" type="none"/>
            <a:tailEnd len="sm" w="sm" type="none"/>
          </a:ln>
        </p:spPr>
      </p:pic>
      <p:sp>
        <p:nvSpPr>
          <p:cNvPr id="1104" name="Google Shape;1104;p51"/>
          <p:cNvSpPr/>
          <p:nvPr/>
        </p:nvSpPr>
        <p:spPr>
          <a:xfrm flipH="1">
            <a:off x="3930488" y="0"/>
            <a:ext cx="3141300" cy="5143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52"/>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111" name="Google Shape;1111;p52"/>
          <p:cNvPicPr preferRelativeResize="0"/>
          <p:nvPr/>
        </p:nvPicPr>
        <p:blipFill rotWithShape="1">
          <a:blip r:embed="rId3">
            <a:alphaModFix/>
          </a:blip>
          <a:srcRect b="0" l="0" r="0" t="0"/>
          <a:stretch/>
        </p:blipFill>
        <p:spPr>
          <a:xfrm>
            <a:off x="202463" y="126975"/>
            <a:ext cx="6869324" cy="4889551"/>
          </a:xfrm>
          <a:prstGeom prst="rect">
            <a:avLst/>
          </a:prstGeom>
          <a:noFill/>
          <a:ln>
            <a:noFill/>
          </a:ln>
        </p:spPr>
      </p:pic>
      <p:sp>
        <p:nvSpPr>
          <p:cNvPr id="1112" name="Google Shape;1112;p52"/>
          <p:cNvSpPr/>
          <p:nvPr/>
        </p:nvSpPr>
        <p:spPr>
          <a:xfrm flipH="1">
            <a:off x="4306425" y="40725"/>
            <a:ext cx="2814900" cy="5143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113" name="Google Shape;1113;p52"/>
          <p:cNvSpPr txBox="1"/>
          <p:nvPr/>
        </p:nvSpPr>
        <p:spPr>
          <a:xfrm>
            <a:off x="457200" y="628650"/>
            <a:ext cx="2371800" cy="628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Trebuchet MS"/>
              <a:ea typeface="Trebuchet MS"/>
              <a:cs typeface="Trebuchet MS"/>
              <a:sym typeface="Trebuchet MS"/>
            </a:endParaRPr>
          </a:p>
        </p:txBody>
      </p:sp>
      <p:pic>
        <p:nvPicPr>
          <p:cNvPr id="1114" name="Google Shape;1114;p52"/>
          <p:cNvPicPr preferRelativeResize="0"/>
          <p:nvPr/>
        </p:nvPicPr>
        <p:blipFill>
          <a:blip r:embed="rId4">
            <a:alphaModFix/>
          </a:blip>
          <a:stretch>
            <a:fillRect/>
          </a:stretch>
        </p:blipFill>
        <p:spPr>
          <a:xfrm>
            <a:off x="306096" y="0"/>
            <a:ext cx="6834337" cy="5143498"/>
          </a:xfrm>
          <a:prstGeom prst="rect">
            <a:avLst/>
          </a:prstGeom>
          <a:noFill/>
          <a:ln cap="rnd" cmpd="sng" w="19050">
            <a:solidFill>
              <a:srgbClr val="698D1B"/>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pic>
        <p:nvPicPr>
          <p:cNvPr id="1120" name="Google Shape;1120;p53"/>
          <p:cNvPicPr preferRelativeResize="0"/>
          <p:nvPr/>
        </p:nvPicPr>
        <p:blipFill rotWithShape="1">
          <a:blip r:embed="rId3">
            <a:alphaModFix/>
          </a:blip>
          <a:srcRect b="0" l="0" r="0" t="0"/>
          <a:stretch/>
        </p:blipFill>
        <p:spPr>
          <a:xfrm>
            <a:off x="496856" y="410053"/>
            <a:ext cx="6696488" cy="4323394"/>
          </a:xfrm>
          <a:prstGeom prst="rect">
            <a:avLst/>
          </a:prstGeom>
          <a:noFill/>
          <a:ln>
            <a:noFill/>
          </a:ln>
        </p:spPr>
      </p:pic>
      <p:sp>
        <p:nvSpPr>
          <p:cNvPr id="1121" name="Google Shape;1121;p53"/>
          <p:cNvSpPr/>
          <p:nvPr/>
        </p:nvSpPr>
        <p:spPr>
          <a:xfrm>
            <a:off x="3568744" y="460463"/>
            <a:ext cx="3670800" cy="4222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54"/>
          <p:cNvPicPr preferRelativeResize="0"/>
          <p:nvPr/>
        </p:nvPicPr>
        <p:blipFill rotWithShape="1">
          <a:blip r:embed="rId3">
            <a:alphaModFix/>
          </a:blip>
          <a:srcRect b="0" l="0" r="0" t="0"/>
          <a:stretch/>
        </p:blipFill>
        <p:spPr>
          <a:xfrm>
            <a:off x="496856" y="410053"/>
            <a:ext cx="6696488" cy="43233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55"/>
          <p:cNvSpPr txBox="1"/>
          <p:nvPr>
            <p:ph type="title"/>
          </p:nvPr>
        </p:nvSpPr>
        <p:spPr>
          <a:xfrm>
            <a:off x="508000"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2700"/>
              <a:buNone/>
            </a:pPr>
            <a:r>
              <a:t/>
            </a:r>
            <a:endParaRPr/>
          </a:p>
        </p:txBody>
      </p:sp>
      <p:sp>
        <p:nvSpPr>
          <p:cNvPr id="1134" name="Google Shape;1134;p55"/>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135" name="Google Shape;1135;p55"/>
          <p:cNvPicPr preferRelativeResize="0"/>
          <p:nvPr/>
        </p:nvPicPr>
        <p:blipFill rotWithShape="1">
          <a:blip r:embed="rId3">
            <a:alphaModFix/>
          </a:blip>
          <a:srcRect b="0" l="0" r="0" t="0"/>
          <a:stretch/>
        </p:blipFill>
        <p:spPr>
          <a:xfrm>
            <a:off x="2161444" y="1258200"/>
            <a:ext cx="6920232" cy="3800551"/>
          </a:xfrm>
          <a:prstGeom prst="rect">
            <a:avLst/>
          </a:prstGeom>
          <a:noFill/>
          <a:ln>
            <a:noFill/>
          </a:ln>
        </p:spPr>
      </p:pic>
      <p:sp>
        <p:nvSpPr>
          <p:cNvPr id="1136" name="Google Shape;1136;p55"/>
          <p:cNvSpPr txBox="1"/>
          <p:nvPr/>
        </p:nvSpPr>
        <p:spPr>
          <a:xfrm>
            <a:off x="171450" y="257175"/>
            <a:ext cx="3286200" cy="42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Trebuchet MS"/>
                <a:ea typeface="Trebuchet MS"/>
                <a:cs typeface="Trebuchet MS"/>
                <a:sym typeface="Trebuchet MS"/>
              </a:rPr>
              <a:t>Pfizer - pharmaceutical company</a:t>
            </a:r>
            <a:endParaRPr b="0" i="0" sz="1500" u="none" cap="none" strike="noStrike">
              <a:solidFill>
                <a:srgbClr val="000000"/>
              </a:solidFill>
              <a:latin typeface="Trebuchet MS"/>
              <a:ea typeface="Trebuchet MS"/>
              <a:cs typeface="Trebuchet MS"/>
              <a:sym typeface="Trebuchet MS"/>
            </a:endParaRPr>
          </a:p>
        </p:txBody>
      </p:sp>
      <p:pic>
        <p:nvPicPr>
          <p:cNvPr id="1137" name="Google Shape;1137;p55"/>
          <p:cNvPicPr preferRelativeResize="0"/>
          <p:nvPr/>
        </p:nvPicPr>
        <p:blipFill>
          <a:blip r:embed="rId4">
            <a:alphaModFix/>
          </a:blip>
          <a:stretch>
            <a:fillRect/>
          </a:stretch>
        </p:blipFill>
        <p:spPr>
          <a:xfrm>
            <a:off x="406594" y="0"/>
            <a:ext cx="6650401" cy="5143501"/>
          </a:xfrm>
          <a:prstGeom prst="rect">
            <a:avLst/>
          </a:prstGeom>
          <a:noFill/>
          <a:ln>
            <a:noFill/>
          </a:ln>
        </p:spPr>
      </p:pic>
      <p:sp>
        <p:nvSpPr>
          <p:cNvPr id="1138" name="Google Shape;1138;p55"/>
          <p:cNvSpPr/>
          <p:nvPr/>
        </p:nvSpPr>
        <p:spPr>
          <a:xfrm>
            <a:off x="3010819" y="43894"/>
            <a:ext cx="4695600" cy="5143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1139" name="Google Shape;1139;p55"/>
          <p:cNvPicPr preferRelativeResize="0"/>
          <p:nvPr/>
        </p:nvPicPr>
        <p:blipFill>
          <a:blip r:embed="rId5">
            <a:alphaModFix/>
          </a:blip>
          <a:stretch>
            <a:fillRect/>
          </a:stretch>
        </p:blipFill>
        <p:spPr>
          <a:xfrm>
            <a:off x="0" y="0"/>
            <a:ext cx="9144002" cy="5143500"/>
          </a:xfrm>
          <a:prstGeom prst="rect">
            <a:avLst/>
          </a:prstGeom>
          <a:noFill/>
          <a:ln>
            <a:noFill/>
          </a:ln>
        </p:spPr>
      </p:pic>
      <p:sp>
        <p:nvSpPr>
          <p:cNvPr id="1140" name="Google Shape;1140;p55"/>
          <p:cNvSpPr/>
          <p:nvPr/>
        </p:nvSpPr>
        <p:spPr>
          <a:xfrm>
            <a:off x="4125769" y="0"/>
            <a:ext cx="5018100" cy="5143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56"/>
          <p:cNvSpPr txBox="1"/>
          <p:nvPr>
            <p:ph type="title"/>
          </p:nvPr>
        </p:nvSpPr>
        <p:spPr>
          <a:xfrm>
            <a:off x="508000"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2700"/>
              <a:buNone/>
            </a:pPr>
            <a:r>
              <a:t/>
            </a:r>
            <a:endParaRPr/>
          </a:p>
        </p:txBody>
      </p:sp>
      <p:sp>
        <p:nvSpPr>
          <p:cNvPr id="1147" name="Google Shape;1147;p56"/>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148" name="Google Shape;1148;p56"/>
          <p:cNvPicPr preferRelativeResize="0"/>
          <p:nvPr/>
        </p:nvPicPr>
        <p:blipFill rotWithShape="1">
          <a:blip r:embed="rId3">
            <a:alphaModFix/>
          </a:blip>
          <a:srcRect b="0" l="0" r="0" t="0"/>
          <a:stretch/>
        </p:blipFill>
        <p:spPr>
          <a:xfrm>
            <a:off x="2161444" y="1258200"/>
            <a:ext cx="6920232" cy="3800551"/>
          </a:xfrm>
          <a:prstGeom prst="rect">
            <a:avLst/>
          </a:prstGeom>
          <a:noFill/>
          <a:ln>
            <a:noFill/>
          </a:ln>
        </p:spPr>
      </p:pic>
      <p:sp>
        <p:nvSpPr>
          <p:cNvPr id="1149" name="Google Shape;1149;p56"/>
          <p:cNvSpPr txBox="1"/>
          <p:nvPr/>
        </p:nvSpPr>
        <p:spPr>
          <a:xfrm>
            <a:off x="171450" y="257175"/>
            <a:ext cx="3286200" cy="428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Trebuchet MS"/>
                <a:ea typeface="Trebuchet MS"/>
                <a:cs typeface="Trebuchet MS"/>
                <a:sym typeface="Trebuchet MS"/>
              </a:rPr>
              <a:t>Pfizer - pharmaceutical company</a:t>
            </a:r>
            <a:endParaRPr b="0" i="0" sz="1500" u="none" cap="none" strike="noStrike">
              <a:solidFill>
                <a:srgbClr val="000000"/>
              </a:solidFill>
              <a:latin typeface="Trebuchet MS"/>
              <a:ea typeface="Trebuchet MS"/>
              <a:cs typeface="Trebuchet MS"/>
              <a:sym typeface="Trebuchet MS"/>
            </a:endParaRPr>
          </a:p>
        </p:txBody>
      </p:sp>
      <p:pic>
        <p:nvPicPr>
          <p:cNvPr id="1150" name="Google Shape;1150;p56"/>
          <p:cNvPicPr preferRelativeResize="0"/>
          <p:nvPr/>
        </p:nvPicPr>
        <p:blipFill>
          <a:blip r:embed="rId4">
            <a:alphaModFix/>
          </a:blip>
          <a:stretch>
            <a:fillRect/>
          </a:stretch>
        </p:blipFill>
        <p:spPr>
          <a:xfrm>
            <a:off x="406594" y="0"/>
            <a:ext cx="6650401" cy="5143501"/>
          </a:xfrm>
          <a:prstGeom prst="rect">
            <a:avLst/>
          </a:prstGeom>
          <a:noFill/>
          <a:ln>
            <a:noFill/>
          </a:ln>
        </p:spPr>
      </p:pic>
      <p:sp>
        <p:nvSpPr>
          <p:cNvPr id="1151" name="Google Shape;1151;p56"/>
          <p:cNvSpPr/>
          <p:nvPr/>
        </p:nvSpPr>
        <p:spPr>
          <a:xfrm>
            <a:off x="3010819" y="43894"/>
            <a:ext cx="4695600" cy="51435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1152" name="Google Shape;1152;p56"/>
          <p:cNvPicPr preferRelativeResize="0"/>
          <p:nvPr/>
        </p:nvPicPr>
        <p:blipFill>
          <a:blip r:embed="rId5">
            <a:alphaModFix/>
          </a:blip>
          <a:stretch>
            <a:fillRect/>
          </a:stretch>
        </p:blipFill>
        <p:spPr>
          <a:xfrm>
            <a:off x="0" y="0"/>
            <a:ext cx="9144002"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57"/>
          <p:cNvSpPr txBox="1"/>
          <p:nvPr/>
        </p:nvSpPr>
        <p:spPr>
          <a:xfrm>
            <a:off x="1045564" y="1045565"/>
            <a:ext cx="5632800" cy="3000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3600" u="none" cap="none" strike="noStrike">
                <a:solidFill>
                  <a:srgbClr val="000000"/>
                </a:solidFill>
                <a:latin typeface="Arial"/>
                <a:ea typeface="Arial"/>
                <a:cs typeface="Arial"/>
                <a:sym typeface="Arial"/>
              </a:rPr>
              <a:t>Moral of the story: if the trend of a stock is going </a:t>
            </a:r>
            <a:r>
              <a:rPr b="1" i="0" lang="en" sz="3600" u="none" cap="none" strike="noStrike">
                <a:solidFill>
                  <a:srgbClr val="000000"/>
                </a:solidFill>
              </a:rPr>
              <a:t>up, down, or </a:t>
            </a:r>
            <a:r>
              <a:rPr b="1" lang="en" sz="3600"/>
              <a:t>neither beforehand</a:t>
            </a:r>
            <a:r>
              <a:rPr b="0" i="0" lang="en" sz="3600" u="none" cap="none" strike="noStrike">
                <a:solidFill>
                  <a:srgbClr val="000000"/>
                </a:solidFill>
                <a:latin typeface="Arial"/>
                <a:ea typeface="Arial"/>
                <a:cs typeface="Arial"/>
                <a:sym typeface="Arial"/>
              </a:rPr>
              <a:t>, it will </a:t>
            </a:r>
            <a:r>
              <a:rPr b="1" i="0" lang="en" sz="3600" u="none" cap="none" strike="noStrike">
                <a:solidFill>
                  <a:srgbClr val="000000"/>
                </a:solidFill>
              </a:rPr>
              <a:t>likely </a:t>
            </a:r>
            <a:r>
              <a:rPr b="0" i="0" lang="en" sz="3600" u="none" cap="none" strike="noStrike">
                <a:solidFill>
                  <a:srgbClr val="000000"/>
                </a:solidFill>
                <a:latin typeface="Arial"/>
                <a:ea typeface="Arial"/>
                <a:cs typeface="Arial"/>
                <a:sym typeface="Arial"/>
              </a:rPr>
              <a:t>continue to do that in the next period.</a:t>
            </a:r>
            <a:endParaRPr sz="1100"/>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58"/>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2) </a:t>
            </a:r>
            <a:r>
              <a:rPr lang="en"/>
              <a:t>Fundamental Analysis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41"/>
          <p:cNvSpPr txBox="1"/>
          <p:nvPr>
            <p:ph type="ctrTitle"/>
          </p:nvPr>
        </p:nvSpPr>
        <p:spPr>
          <a:xfrm>
            <a:off x="1130100" y="1397138"/>
            <a:ext cx="6883800" cy="1658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How to Invest (for beginners):</a:t>
            </a:r>
            <a:endParaRPr/>
          </a:p>
          <a:p>
            <a:pPr indent="0" lvl="0" marL="0" rtl="0" algn="ctr">
              <a:spcBef>
                <a:spcPts val="0"/>
              </a:spcBef>
              <a:spcAft>
                <a:spcPts val="0"/>
              </a:spcAft>
              <a:buNone/>
            </a:pPr>
            <a:r>
              <a:rPr lang="en"/>
              <a:t>How to Choose Companies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pic>
        <p:nvPicPr>
          <p:cNvPr id="1170" name="Google Shape;1170;p59"/>
          <p:cNvPicPr preferRelativeResize="0"/>
          <p:nvPr/>
        </p:nvPicPr>
        <p:blipFill rotWithShape="1">
          <a:blip r:embed="rId3">
            <a:alphaModFix/>
          </a:blip>
          <a:srcRect b="0" l="17443" r="17443" t="0"/>
          <a:stretch/>
        </p:blipFill>
        <p:spPr>
          <a:xfrm>
            <a:off x="5022750" y="835500"/>
            <a:ext cx="3397200" cy="3478200"/>
          </a:xfrm>
          <a:prstGeom prst="ellipse">
            <a:avLst/>
          </a:prstGeom>
          <a:noFill/>
          <a:ln>
            <a:noFill/>
          </a:ln>
        </p:spPr>
      </p:pic>
      <p:sp>
        <p:nvSpPr>
          <p:cNvPr id="1171" name="Google Shape;1171;p59"/>
          <p:cNvSpPr txBox="1"/>
          <p:nvPr>
            <p:ph idx="1" type="body"/>
          </p:nvPr>
        </p:nvSpPr>
        <p:spPr>
          <a:xfrm>
            <a:off x="630075" y="992625"/>
            <a:ext cx="3777600" cy="3172200"/>
          </a:xfrm>
          <a:prstGeom prst="rect">
            <a:avLst/>
          </a:prstGeom>
        </p:spPr>
        <p:txBody>
          <a:bodyPr anchorCtr="0" anchor="ctr" bIns="91425" lIns="91425" spcFirstLastPara="1" rIns="91425" wrap="square" tIns="91425">
            <a:normAutofit/>
          </a:bodyPr>
          <a:lstStyle/>
          <a:p>
            <a:pPr indent="-266700" lvl="0" marL="342900" rtl="0" algn="l">
              <a:spcBef>
                <a:spcPts val="0"/>
              </a:spcBef>
              <a:spcAft>
                <a:spcPts val="0"/>
              </a:spcAft>
              <a:buSzPts val="1600"/>
              <a:buChar char="●"/>
            </a:pPr>
            <a:r>
              <a:rPr lang="en"/>
              <a:t>Invest based on company OVERALL performance……...</a:t>
            </a:r>
            <a:endParaRPr/>
          </a:p>
          <a:p>
            <a:pPr indent="-254000" lvl="1" marL="685800" rtl="0" algn="l">
              <a:spcBef>
                <a:spcPts val="0"/>
              </a:spcBef>
              <a:spcAft>
                <a:spcPts val="0"/>
              </a:spcAft>
              <a:buSzPts val="1400"/>
              <a:buChar char="○"/>
            </a:pPr>
            <a:r>
              <a:rPr lang="en"/>
              <a:t>Company profits</a:t>
            </a:r>
            <a:endParaRPr/>
          </a:p>
          <a:p>
            <a:pPr indent="-254000" lvl="1" marL="685800" rtl="0" algn="l">
              <a:spcBef>
                <a:spcPts val="0"/>
              </a:spcBef>
              <a:spcAft>
                <a:spcPts val="0"/>
              </a:spcAft>
              <a:buSzPts val="1400"/>
              <a:buChar char="○"/>
            </a:pPr>
            <a:r>
              <a:rPr lang="en"/>
              <a:t>CEOs reputableness </a:t>
            </a:r>
            <a:endParaRPr/>
          </a:p>
          <a:p>
            <a:pPr indent="-254000" lvl="1" marL="685800" rtl="0" algn="l">
              <a:spcBef>
                <a:spcPts val="0"/>
              </a:spcBef>
              <a:spcAft>
                <a:spcPts val="0"/>
              </a:spcAft>
              <a:buSzPts val="1400"/>
              <a:buChar char="○"/>
            </a:pPr>
            <a:r>
              <a:rPr lang="en"/>
              <a:t>Is the product a medical benefit?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p60"/>
          <p:cNvPicPr preferRelativeResize="0"/>
          <p:nvPr/>
        </p:nvPicPr>
        <p:blipFill rotWithShape="1">
          <a:blip r:embed="rId3">
            <a:alphaModFix/>
          </a:blip>
          <a:srcRect b="0" l="17443" r="17443" t="0"/>
          <a:stretch/>
        </p:blipFill>
        <p:spPr>
          <a:xfrm>
            <a:off x="5022750" y="835500"/>
            <a:ext cx="3397200" cy="3478200"/>
          </a:xfrm>
          <a:prstGeom prst="ellipse">
            <a:avLst/>
          </a:prstGeom>
          <a:noFill/>
          <a:ln>
            <a:noFill/>
          </a:ln>
        </p:spPr>
      </p:pic>
      <p:sp>
        <p:nvSpPr>
          <p:cNvPr id="1178" name="Google Shape;1178;p60"/>
          <p:cNvSpPr txBox="1"/>
          <p:nvPr>
            <p:ph idx="1" type="body"/>
          </p:nvPr>
        </p:nvSpPr>
        <p:spPr>
          <a:xfrm>
            <a:off x="630075" y="992625"/>
            <a:ext cx="3777600" cy="3172200"/>
          </a:xfrm>
          <a:prstGeom prst="rect">
            <a:avLst/>
          </a:prstGeom>
        </p:spPr>
        <p:txBody>
          <a:bodyPr anchorCtr="0" anchor="ctr" bIns="91425" lIns="91425" spcFirstLastPara="1" rIns="91425" wrap="square" tIns="91425">
            <a:normAutofit/>
          </a:bodyPr>
          <a:lstStyle/>
          <a:p>
            <a:pPr indent="-298450" lvl="0" marL="342900" rtl="0" algn="l">
              <a:spcBef>
                <a:spcPts val="0"/>
              </a:spcBef>
              <a:spcAft>
                <a:spcPts val="0"/>
              </a:spcAft>
              <a:buSzPts val="2100"/>
              <a:buChar char="●"/>
            </a:pPr>
            <a:r>
              <a:rPr lang="en" sz="2100"/>
              <a:t>Two types - qualitative and quantitative!</a:t>
            </a:r>
            <a:endParaRPr sz="2100"/>
          </a:p>
          <a:p>
            <a:pPr indent="0" lvl="0" marL="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61"/>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Qualitative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pic>
        <p:nvPicPr>
          <p:cNvPr id="1190" name="Google Shape;1190;p62"/>
          <p:cNvPicPr preferRelativeResize="0"/>
          <p:nvPr/>
        </p:nvPicPr>
        <p:blipFill rotWithShape="1">
          <a:blip r:embed="rId3">
            <a:alphaModFix/>
          </a:blip>
          <a:srcRect b="0" l="758" r="758" t="0"/>
          <a:stretch/>
        </p:blipFill>
        <p:spPr>
          <a:xfrm>
            <a:off x="3047650" y="0"/>
            <a:ext cx="6096301" cy="5143501"/>
          </a:xfrm>
          <a:prstGeom prst="rect">
            <a:avLst/>
          </a:prstGeom>
          <a:noFill/>
          <a:ln>
            <a:noFill/>
          </a:ln>
        </p:spPr>
      </p:pic>
      <p:sp>
        <p:nvSpPr>
          <p:cNvPr id="1191" name="Google Shape;1191;p62"/>
          <p:cNvSpPr txBox="1"/>
          <p:nvPr>
            <p:ph type="title"/>
          </p:nvPr>
        </p:nvSpPr>
        <p:spPr>
          <a:xfrm>
            <a:off x="233600" y="829550"/>
            <a:ext cx="2566200" cy="892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b="1" lang="en">
                <a:solidFill>
                  <a:schemeClr val="dk2"/>
                </a:solidFill>
              </a:rPr>
              <a:t>Qualitative</a:t>
            </a:r>
            <a:endParaRPr b="1">
              <a:solidFill>
                <a:schemeClr val="dk2"/>
              </a:solidFill>
            </a:endParaRPr>
          </a:p>
        </p:txBody>
      </p:sp>
      <p:sp>
        <p:nvSpPr>
          <p:cNvPr id="1192" name="Google Shape;1192;p62"/>
          <p:cNvSpPr txBox="1"/>
          <p:nvPr>
            <p:ph idx="1" type="body"/>
          </p:nvPr>
        </p:nvSpPr>
        <p:spPr>
          <a:xfrm>
            <a:off x="233600" y="1798300"/>
            <a:ext cx="2566200" cy="297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solidFill>
                <a:schemeClr val="dk2"/>
              </a:solidFill>
            </a:endParaRPr>
          </a:p>
          <a:p>
            <a:pPr indent="-254000" lvl="0" marL="342900" rtl="0" algn="l">
              <a:spcBef>
                <a:spcPts val="1600"/>
              </a:spcBef>
              <a:spcAft>
                <a:spcPts val="0"/>
              </a:spcAft>
              <a:buSzPts val="1400"/>
              <a:buChar char="●"/>
            </a:pPr>
            <a:r>
              <a:rPr lang="en">
                <a:solidFill>
                  <a:schemeClr val="dk2"/>
                </a:solidFill>
              </a:rPr>
              <a:t>Business Model</a:t>
            </a:r>
            <a:endParaRPr>
              <a:solidFill>
                <a:schemeClr val="dk2"/>
              </a:solidFill>
            </a:endParaRPr>
          </a:p>
          <a:p>
            <a:pPr indent="-241300" lvl="1" marL="685800" rtl="0" algn="l">
              <a:spcBef>
                <a:spcPts val="0"/>
              </a:spcBef>
              <a:spcAft>
                <a:spcPts val="0"/>
              </a:spcAft>
              <a:buSzPts val="1200"/>
              <a:buChar char="○"/>
            </a:pPr>
            <a:r>
              <a:rPr lang="en">
                <a:solidFill>
                  <a:schemeClr val="dk2"/>
                </a:solidFill>
              </a:rPr>
              <a:t>what does the company do?</a:t>
            </a:r>
            <a:endParaRPr>
              <a:solidFill>
                <a:schemeClr val="dk2"/>
              </a:solidFill>
            </a:endParaRPr>
          </a:p>
          <a:p>
            <a:pPr indent="-241300" lvl="1" marL="685800" rtl="0" algn="l">
              <a:spcBef>
                <a:spcPts val="0"/>
              </a:spcBef>
              <a:spcAft>
                <a:spcPts val="0"/>
              </a:spcAft>
              <a:buSzPts val="1200"/>
              <a:buChar char="○"/>
            </a:pPr>
            <a:r>
              <a:rPr lang="en">
                <a:solidFill>
                  <a:schemeClr val="dk2"/>
                </a:solidFill>
              </a:rPr>
              <a:t>Who is affected?</a:t>
            </a:r>
            <a:endParaRPr>
              <a:solidFill>
                <a:schemeClr val="dk2"/>
              </a:solidFill>
            </a:endParaRPr>
          </a:p>
          <a:p>
            <a:pPr indent="0" lvl="0" marL="0" rtl="0" algn="l">
              <a:spcBef>
                <a:spcPts val="1600"/>
              </a:spcBef>
              <a:spcAft>
                <a:spcPts val="0"/>
              </a:spcAft>
              <a:buNone/>
            </a:pPr>
            <a:r>
              <a:t/>
            </a:r>
            <a:endParaRPr>
              <a:solidFill>
                <a:schemeClr val="dk2"/>
              </a:solidFill>
            </a:endParaRPr>
          </a:p>
          <a:p>
            <a:pPr indent="0" lvl="0" marL="0" rtl="0" algn="l">
              <a:spcBef>
                <a:spcPts val="1600"/>
              </a:spcBef>
              <a:spcAft>
                <a:spcPts val="0"/>
              </a:spcAft>
              <a:buNone/>
            </a:pPr>
            <a:r>
              <a:t/>
            </a:r>
            <a:endParaRPr>
              <a:solidFill>
                <a:schemeClr val="dk2"/>
              </a:solidFill>
            </a:endParaRPr>
          </a:p>
          <a:p>
            <a:pPr indent="-254000" lvl="0" marL="342900" rtl="0" algn="l">
              <a:spcBef>
                <a:spcPts val="1600"/>
              </a:spcBef>
              <a:spcAft>
                <a:spcPts val="0"/>
              </a:spcAft>
              <a:buSzPts val="1400"/>
              <a:buChar char="●"/>
            </a:pPr>
            <a:r>
              <a:t/>
            </a:r>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63"/>
          <p:cNvSpPr txBox="1"/>
          <p:nvPr>
            <p:ph type="title"/>
          </p:nvPr>
        </p:nvSpPr>
        <p:spPr>
          <a:xfrm>
            <a:off x="233600" y="829550"/>
            <a:ext cx="2566200" cy="892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CARS and SOLAR ENERGY</a:t>
            </a:r>
            <a:endParaRPr/>
          </a:p>
        </p:txBody>
      </p:sp>
      <p:pic>
        <p:nvPicPr>
          <p:cNvPr id="1198" name="Google Shape;1198;p63">
            <a:hlinkClick r:id="rId3"/>
          </p:cNvPr>
          <p:cNvPicPr preferRelativeResize="0"/>
          <p:nvPr/>
        </p:nvPicPr>
        <p:blipFill>
          <a:blip r:embed="rId4">
            <a:alphaModFix/>
          </a:blip>
          <a:stretch>
            <a:fillRect/>
          </a:stretch>
        </p:blipFill>
        <p:spPr>
          <a:xfrm>
            <a:off x="3039000" y="0"/>
            <a:ext cx="6039400" cy="40216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pic>
        <p:nvPicPr>
          <p:cNvPr id="1204" name="Google Shape;1204;p64">
            <a:hlinkClick r:id="rId3"/>
          </p:cNvPr>
          <p:cNvPicPr preferRelativeResize="0"/>
          <p:nvPr/>
        </p:nvPicPr>
        <p:blipFill rotWithShape="1">
          <a:blip r:embed="rId4">
            <a:alphaModFix/>
          </a:blip>
          <a:srcRect b="18537" l="0" r="0" t="18537"/>
          <a:stretch/>
        </p:blipFill>
        <p:spPr>
          <a:xfrm>
            <a:off x="3047650" y="0"/>
            <a:ext cx="6096300" cy="5143501"/>
          </a:xfrm>
          <a:prstGeom prst="rect">
            <a:avLst/>
          </a:prstGeom>
          <a:noFill/>
          <a:ln>
            <a:noFill/>
          </a:ln>
        </p:spPr>
      </p:pic>
      <p:sp>
        <p:nvSpPr>
          <p:cNvPr id="1205" name="Google Shape;1205;p64"/>
          <p:cNvSpPr txBox="1"/>
          <p:nvPr>
            <p:ph type="title"/>
          </p:nvPr>
        </p:nvSpPr>
        <p:spPr>
          <a:xfrm>
            <a:off x="233600" y="829550"/>
            <a:ext cx="2566200" cy="892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b="1" lang="en">
                <a:solidFill>
                  <a:schemeClr val="dk2"/>
                </a:solidFill>
              </a:rPr>
              <a:t>Qualitative</a:t>
            </a:r>
            <a:endParaRPr b="1">
              <a:solidFill>
                <a:schemeClr val="dk2"/>
              </a:solidFill>
            </a:endParaRPr>
          </a:p>
        </p:txBody>
      </p:sp>
      <p:sp>
        <p:nvSpPr>
          <p:cNvPr id="1206" name="Google Shape;1206;p64"/>
          <p:cNvSpPr txBox="1"/>
          <p:nvPr>
            <p:ph idx="1" type="body"/>
          </p:nvPr>
        </p:nvSpPr>
        <p:spPr>
          <a:xfrm>
            <a:off x="233600" y="1798300"/>
            <a:ext cx="2566200" cy="29772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solidFill>
                <a:schemeClr val="dk2"/>
              </a:solidFill>
            </a:endParaRPr>
          </a:p>
          <a:p>
            <a:pPr indent="-254000" lvl="0" marL="342900" rtl="0" algn="l">
              <a:spcBef>
                <a:spcPts val="1600"/>
              </a:spcBef>
              <a:spcAft>
                <a:spcPts val="0"/>
              </a:spcAft>
              <a:buSzPts val="1400"/>
              <a:buChar char="●"/>
            </a:pPr>
            <a:r>
              <a:rPr lang="en">
                <a:solidFill>
                  <a:schemeClr val="dk2"/>
                </a:solidFill>
              </a:rPr>
              <a:t>Competition</a:t>
            </a:r>
            <a:endParaRPr>
              <a:solidFill>
                <a:schemeClr val="dk2"/>
              </a:solidFill>
            </a:endParaRPr>
          </a:p>
          <a:p>
            <a:pPr indent="-241300" lvl="1" marL="685800" rtl="0" algn="l">
              <a:spcBef>
                <a:spcPts val="0"/>
              </a:spcBef>
              <a:spcAft>
                <a:spcPts val="0"/>
              </a:spcAft>
              <a:buSzPts val="1200"/>
              <a:buChar char="○"/>
            </a:pPr>
            <a:r>
              <a:rPr lang="en">
                <a:solidFill>
                  <a:schemeClr val="dk2"/>
                </a:solidFill>
              </a:rPr>
              <a:t>Who is the company, generally, facing?</a:t>
            </a:r>
            <a:endParaRPr>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65"/>
          <p:cNvSpPr txBox="1"/>
          <p:nvPr>
            <p:ph type="title"/>
          </p:nvPr>
        </p:nvSpPr>
        <p:spPr>
          <a:xfrm>
            <a:off x="233600" y="829550"/>
            <a:ext cx="2566200" cy="892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Trade War</a:t>
            </a:r>
            <a:endParaRPr/>
          </a:p>
        </p:txBody>
      </p:sp>
      <p:sp>
        <p:nvSpPr>
          <p:cNvPr id="1212" name="Google Shape;1212;p65"/>
          <p:cNvSpPr txBox="1"/>
          <p:nvPr>
            <p:ph idx="1" type="body"/>
          </p:nvPr>
        </p:nvSpPr>
        <p:spPr>
          <a:xfrm>
            <a:off x="233600" y="1798300"/>
            <a:ext cx="2566200" cy="2977200"/>
          </a:xfrm>
          <a:prstGeom prst="rect">
            <a:avLst/>
          </a:prstGeom>
        </p:spPr>
        <p:txBody>
          <a:bodyPr anchorCtr="0" anchor="t" bIns="34275" lIns="68575" spcFirstLastPara="1" rIns="68575" wrap="square" tIns="34275">
            <a:normAutofit/>
          </a:bodyPr>
          <a:lstStyle/>
          <a:p>
            <a:pPr indent="-317500" lvl="0" marL="457200" rtl="0" algn="l">
              <a:spcBef>
                <a:spcPts val="0"/>
              </a:spcBef>
              <a:spcAft>
                <a:spcPts val="0"/>
              </a:spcAft>
              <a:buSzPts val="1400"/>
              <a:buChar char="-"/>
            </a:pPr>
            <a:r>
              <a:rPr lang="en"/>
              <a:t>Affects competition</a:t>
            </a:r>
            <a:endParaRPr/>
          </a:p>
          <a:p>
            <a:pPr indent="-317500" lvl="0" marL="457200" rtl="0" algn="l">
              <a:spcBef>
                <a:spcPts val="0"/>
              </a:spcBef>
              <a:spcAft>
                <a:spcPts val="0"/>
              </a:spcAft>
              <a:buSzPts val="1400"/>
              <a:buChar char="-"/>
            </a:pPr>
            <a:r>
              <a:rPr lang="en"/>
              <a:t>Can negatively affect U.S. companies, for instance</a:t>
            </a:r>
            <a:endParaRPr/>
          </a:p>
        </p:txBody>
      </p:sp>
      <p:pic>
        <p:nvPicPr>
          <p:cNvPr id="1213" name="Google Shape;1213;p65">
            <a:hlinkClick r:id="rId3"/>
          </p:cNvPr>
          <p:cNvPicPr preferRelativeResize="0"/>
          <p:nvPr/>
        </p:nvPicPr>
        <p:blipFill>
          <a:blip r:embed="rId4">
            <a:alphaModFix/>
          </a:blip>
          <a:stretch>
            <a:fillRect/>
          </a:stretch>
        </p:blipFill>
        <p:spPr>
          <a:xfrm>
            <a:off x="2952200" y="152400"/>
            <a:ext cx="6039397" cy="41582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p66"/>
          <p:cNvPicPr preferRelativeResize="0"/>
          <p:nvPr/>
        </p:nvPicPr>
        <p:blipFill rotWithShape="1">
          <a:blip r:embed="rId3">
            <a:alphaModFix/>
          </a:blip>
          <a:srcRect b="0" l="758" r="758" t="0"/>
          <a:stretch/>
        </p:blipFill>
        <p:spPr>
          <a:xfrm>
            <a:off x="3047650" y="0"/>
            <a:ext cx="6096301" cy="5143501"/>
          </a:xfrm>
          <a:prstGeom prst="rect">
            <a:avLst/>
          </a:prstGeom>
          <a:noFill/>
          <a:ln>
            <a:noFill/>
          </a:ln>
        </p:spPr>
      </p:pic>
      <p:sp>
        <p:nvSpPr>
          <p:cNvPr id="1220" name="Google Shape;1220;p66"/>
          <p:cNvSpPr txBox="1"/>
          <p:nvPr>
            <p:ph type="title"/>
          </p:nvPr>
        </p:nvSpPr>
        <p:spPr>
          <a:xfrm>
            <a:off x="233600" y="829550"/>
            <a:ext cx="2566200" cy="892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b="1" lang="en">
                <a:solidFill>
                  <a:schemeClr val="dk2"/>
                </a:solidFill>
              </a:rPr>
              <a:t>Qualitative</a:t>
            </a:r>
            <a:endParaRPr b="1">
              <a:solidFill>
                <a:schemeClr val="dk2"/>
              </a:solidFill>
            </a:endParaRPr>
          </a:p>
        </p:txBody>
      </p:sp>
      <p:sp>
        <p:nvSpPr>
          <p:cNvPr id="1221" name="Google Shape;1221;p66"/>
          <p:cNvSpPr txBox="1"/>
          <p:nvPr>
            <p:ph idx="1" type="body"/>
          </p:nvPr>
        </p:nvSpPr>
        <p:spPr>
          <a:xfrm>
            <a:off x="233600" y="1798300"/>
            <a:ext cx="2566200" cy="2977200"/>
          </a:xfrm>
          <a:prstGeom prst="rect">
            <a:avLst/>
          </a:prstGeom>
        </p:spPr>
        <p:txBody>
          <a:bodyPr anchorCtr="0" anchor="t" bIns="34275" lIns="68575" spcFirstLastPara="1" rIns="68575" wrap="square" tIns="34275">
            <a:normAutofit fontScale="70000" lnSpcReduction="20000"/>
          </a:bodyPr>
          <a:lstStyle/>
          <a:p>
            <a:pPr indent="0" lvl="0" marL="0" rtl="0" algn="l">
              <a:spcBef>
                <a:spcPts val="0"/>
              </a:spcBef>
              <a:spcAft>
                <a:spcPts val="0"/>
              </a:spcAft>
              <a:buNone/>
            </a:pPr>
            <a:r>
              <a:t/>
            </a:r>
            <a:endParaRPr>
              <a:solidFill>
                <a:schemeClr val="dk2"/>
              </a:solidFill>
            </a:endParaRPr>
          </a:p>
          <a:p>
            <a:pPr indent="-227330" lvl="0" marL="342900" rtl="0" algn="l">
              <a:spcBef>
                <a:spcPts val="1600"/>
              </a:spcBef>
              <a:spcAft>
                <a:spcPts val="0"/>
              </a:spcAft>
              <a:buClr>
                <a:schemeClr val="dk2"/>
              </a:buClr>
              <a:buSzPct val="100000"/>
              <a:buChar char="●"/>
            </a:pPr>
            <a:r>
              <a:rPr lang="en">
                <a:solidFill>
                  <a:schemeClr val="dk2"/>
                </a:solidFill>
              </a:rPr>
              <a:t>Who is the CEO?</a:t>
            </a:r>
            <a:endParaRPr>
              <a:solidFill>
                <a:schemeClr val="dk2"/>
              </a:solidFill>
            </a:endParaRPr>
          </a:p>
          <a:p>
            <a:pPr indent="0" lvl="0" marL="0" rtl="0" algn="l">
              <a:spcBef>
                <a:spcPts val="1600"/>
              </a:spcBef>
              <a:spcAft>
                <a:spcPts val="0"/>
              </a:spcAft>
              <a:buNone/>
            </a:pPr>
            <a:r>
              <a:t/>
            </a:r>
            <a:endParaRPr>
              <a:solidFill>
                <a:schemeClr val="dk2"/>
              </a:solidFill>
            </a:endParaRPr>
          </a:p>
          <a:p>
            <a:pPr indent="-227330" lvl="0" marL="342900" rtl="0" algn="l">
              <a:spcBef>
                <a:spcPts val="1600"/>
              </a:spcBef>
              <a:spcAft>
                <a:spcPts val="0"/>
              </a:spcAft>
              <a:buClr>
                <a:schemeClr val="dk2"/>
              </a:buClr>
              <a:buSzPct val="100000"/>
              <a:buChar char="●"/>
            </a:pPr>
            <a:r>
              <a:rPr lang="en">
                <a:solidFill>
                  <a:schemeClr val="dk2"/>
                </a:solidFill>
              </a:rPr>
              <a:t>What is the strategy?</a:t>
            </a:r>
            <a:endParaRPr>
              <a:solidFill>
                <a:schemeClr val="dk2"/>
              </a:solidFill>
            </a:endParaRPr>
          </a:p>
          <a:p>
            <a:pPr indent="0" lvl="0" marL="0" rtl="0" algn="l">
              <a:spcBef>
                <a:spcPts val="1600"/>
              </a:spcBef>
              <a:spcAft>
                <a:spcPts val="0"/>
              </a:spcAft>
              <a:buNone/>
            </a:pPr>
            <a:r>
              <a:t/>
            </a:r>
            <a:endParaRPr>
              <a:solidFill>
                <a:schemeClr val="dk2"/>
              </a:solidFill>
            </a:endParaRPr>
          </a:p>
          <a:p>
            <a:pPr indent="-227330" lvl="0" marL="342900" rtl="0" algn="l">
              <a:spcBef>
                <a:spcPts val="1600"/>
              </a:spcBef>
              <a:spcAft>
                <a:spcPts val="0"/>
              </a:spcAft>
              <a:buClr>
                <a:schemeClr val="dk2"/>
              </a:buClr>
              <a:buSzPct val="100000"/>
              <a:buChar char="●"/>
            </a:pPr>
            <a:r>
              <a:rPr lang="en">
                <a:solidFill>
                  <a:schemeClr val="dk2"/>
                </a:solidFill>
              </a:rPr>
              <a:t>Most valuable product</a:t>
            </a:r>
            <a:endParaRPr>
              <a:solidFill>
                <a:schemeClr val="dk2"/>
              </a:solidFill>
            </a:endParaRPr>
          </a:p>
          <a:p>
            <a:pPr indent="0" lvl="0" marL="0" rtl="0" algn="l">
              <a:spcBef>
                <a:spcPts val="1600"/>
              </a:spcBef>
              <a:spcAft>
                <a:spcPts val="0"/>
              </a:spcAft>
              <a:buNone/>
            </a:pPr>
            <a:r>
              <a:t/>
            </a:r>
            <a:endParaRPr>
              <a:solidFill>
                <a:schemeClr val="dk2"/>
              </a:solidFill>
            </a:endParaRPr>
          </a:p>
          <a:p>
            <a:pPr indent="0" lvl="0" marL="0" rtl="0" algn="l">
              <a:spcBef>
                <a:spcPts val="1600"/>
              </a:spcBef>
              <a:spcAft>
                <a:spcPts val="0"/>
              </a:spcAft>
              <a:buNone/>
            </a:pPr>
            <a:r>
              <a:t/>
            </a:r>
            <a:endParaRPr>
              <a:solidFill>
                <a:schemeClr val="dk2"/>
              </a:solidFill>
            </a:endParaRPr>
          </a:p>
          <a:p>
            <a:pPr indent="-227330" lvl="0" marL="342900" rtl="0" algn="l">
              <a:spcBef>
                <a:spcPts val="1600"/>
              </a:spcBef>
              <a:spcAft>
                <a:spcPts val="0"/>
              </a:spcAft>
              <a:buSzPct val="100000"/>
              <a:buChar char="●"/>
            </a:pPr>
            <a:r>
              <a:t/>
            </a:r>
            <a:endParaRPr>
              <a:solidFill>
                <a:schemeClr val="dk2"/>
              </a:solidFill>
            </a:endParaRPr>
          </a:p>
        </p:txBody>
      </p:sp>
      <p:pic>
        <p:nvPicPr>
          <p:cNvPr id="1222" name="Google Shape;1222;p66">
            <a:hlinkClick r:id="rId4"/>
          </p:cNvPr>
          <p:cNvPicPr preferRelativeResize="0"/>
          <p:nvPr/>
        </p:nvPicPr>
        <p:blipFill>
          <a:blip r:embed="rId5">
            <a:alphaModFix/>
          </a:blip>
          <a:stretch>
            <a:fillRect/>
          </a:stretch>
        </p:blipFill>
        <p:spPr>
          <a:xfrm>
            <a:off x="3047652" y="2973225"/>
            <a:ext cx="3187099" cy="2141324"/>
          </a:xfrm>
          <a:prstGeom prst="rect">
            <a:avLst/>
          </a:prstGeom>
          <a:noFill/>
          <a:ln>
            <a:noFill/>
          </a:ln>
        </p:spPr>
      </p:pic>
      <p:pic>
        <p:nvPicPr>
          <p:cNvPr descr="https://upload.wikimedia.org/wikipedia/commons/8/89/Tweet.jpg" id="1223" name="Google Shape;1223;p66">
            <a:hlinkClick r:id="rId6"/>
          </p:cNvPr>
          <p:cNvPicPr preferRelativeResize="0"/>
          <p:nvPr/>
        </p:nvPicPr>
        <p:blipFill>
          <a:blip r:embed="rId7">
            <a:alphaModFix/>
          </a:blip>
          <a:stretch>
            <a:fillRect/>
          </a:stretch>
        </p:blipFill>
        <p:spPr>
          <a:xfrm>
            <a:off x="3047650" y="370450"/>
            <a:ext cx="4345675" cy="1810700"/>
          </a:xfrm>
          <a:prstGeom prst="rect">
            <a:avLst/>
          </a:prstGeom>
          <a:noFill/>
          <a:ln>
            <a:noFill/>
          </a:ln>
        </p:spPr>
      </p:pic>
      <p:pic>
        <p:nvPicPr>
          <p:cNvPr descr="https://upload.wikimedia.org/wikipedia/commons/5/57/Tesla_auto_bots.jpg" id="1224" name="Google Shape;1224;p66">
            <a:hlinkClick r:id="rId8"/>
          </p:cNvPr>
          <p:cNvPicPr preferRelativeResize="0"/>
          <p:nvPr/>
        </p:nvPicPr>
        <p:blipFill>
          <a:blip r:embed="rId9">
            <a:alphaModFix/>
          </a:blip>
          <a:stretch>
            <a:fillRect/>
          </a:stretch>
        </p:blipFill>
        <p:spPr>
          <a:xfrm>
            <a:off x="5643750" y="2698350"/>
            <a:ext cx="3500200" cy="2445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67"/>
          <p:cNvSpPr txBox="1"/>
          <p:nvPr>
            <p:ph type="title"/>
          </p:nvPr>
        </p:nvSpPr>
        <p:spPr>
          <a:xfrm>
            <a:off x="312850" y="1069200"/>
            <a:ext cx="3942600" cy="30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dk2"/>
                </a:solidFill>
              </a:rPr>
              <a:t>Which of the following does NOT </a:t>
            </a:r>
            <a:r>
              <a:rPr lang="en">
                <a:solidFill>
                  <a:schemeClr val="dk2"/>
                </a:solidFill>
              </a:rPr>
              <a:t>encompass</a:t>
            </a:r>
            <a:r>
              <a:rPr lang="en">
                <a:solidFill>
                  <a:schemeClr val="dk2"/>
                </a:solidFill>
              </a:rPr>
              <a:t> a qualitative </a:t>
            </a:r>
            <a:r>
              <a:rPr lang="en">
                <a:solidFill>
                  <a:schemeClr val="dk2"/>
                </a:solidFill>
              </a:rPr>
              <a:t>analysis</a:t>
            </a:r>
            <a:r>
              <a:rPr lang="en">
                <a:solidFill>
                  <a:schemeClr val="dk2"/>
                </a:solidFill>
              </a:rPr>
              <a:t>?</a:t>
            </a:r>
            <a:endParaRPr>
              <a:solidFill>
                <a:schemeClr val="dk2"/>
              </a:solidFill>
            </a:endParaRPr>
          </a:p>
        </p:txBody>
      </p:sp>
      <p:sp>
        <p:nvSpPr>
          <p:cNvPr id="1231" name="Google Shape;1231;p67"/>
          <p:cNvSpPr txBox="1"/>
          <p:nvPr>
            <p:ph idx="1" type="body"/>
          </p:nvPr>
        </p:nvSpPr>
        <p:spPr>
          <a:xfrm>
            <a:off x="4891175" y="1069200"/>
            <a:ext cx="3942600" cy="3005100"/>
          </a:xfrm>
          <a:prstGeom prst="rect">
            <a:avLst/>
          </a:prstGeom>
        </p:spPr>
        <p:txBody>
          <a:bodyPr anchorCtr="0" anchor="ctr" bIns="91425" lIns="91425" spcFirstLastPara="1" rIns="91425" wrap="square" tIns="91425">
            <a:normAutofit/>
          </a:bodyPr>
          <a:lstStyle/>
          <a:p>
            <a:pPr indent="-317500" lvl="0" marL="457200" rtl="0" algn="l">
              <a:spcBef>
                <a:spcPts val="0"/>
              </a:spcBef>
              <a:spcAft>
                <a:spcPts val="0"/>
              </a:spcAft>
              <a:buSzPts val="1400"/>
              <a:buAutoNum type="alphaLcParenR"/>
            </a:pPr>
            <a:r>
              <a:rPr lang="en"/>
              <a:t>Business model</a:t>
            </a:r>
            <a:endParaRPr/>
          </a:p>
          <a:p>
            <a:pPr indent="-317500" lvl="0" marL="457200" rtl="0" algn="l">
              <a:spcBef>
                <a:spcPts val="0"/>
              </a:spcBef>
              <a:spcAft>
                <a:spcPts val="0"/>
              </a:spcAft>
              <a:buSzPts val="1400"/>
              <a:buAutoNum type="alphaLcParenR"/>
            </a:pPr>
            <a:r>
              <a:rPr lang="en"/>
              <a:t>The CEO’s statements</a:t>
            </a:r>
            <a:endParaRPr/>
          </a:p>
          <a:p>
            <a:pPr indent="-317500" lvl="0" marL="457200" rtl="0" algn="l">
              <a:spcBef>
                <a:spcPts val="0"/>
              </a:spcBef>
              <a:spcAft>
                <a:spcPts val="0"/>
              </a:spcAft>
              <a:buSzPts val="1400"/>
              <a:buAutoNum type="alphaLcParenR"/>
            </a:pPr>
            <a:r>
              <a:rPr lang="en"/>
              <a:t>Company profits</a:t>
            </a:r>
            <a:endParaRPr/>
          </a:p>
          <a:p>
            <a:pPr indent="-317500" lvl="0" marL="457200" rtl="0" algn="l">
              <a:spcBef>
                <a:spcPts val="0"/>
              </a:spcBef>
              <a:spcAft>
                <a:spcPts val="0"/>
              </a:spcAft>
              <a:buSzPts val="1400"/>
              <a:buAutoNum type="alphaLcParenR"/>
            </a:pPr>
            <a:r>
              <a:rPr lang="en"/>
              <a:t>Company competition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68"/>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Quantitative</a:t>
            </a:r>
            <a:endParaRPr/>
          </a:p>
          <a:p>
            <a:pPr indent="0" lvl="0" marL="0" rtl="0" algn="ctr">
              <a:spcBef>
                <a:spcPts val="0"/>
              </a:spcBef>
              <a:spcAft>
                <a:spcPts val="0"/>
              </a:spcAft>
              <a:buNone/>
            </a:pPr>
            <a:r>
              <a:rPr lang="en"/>
              <a:t>(numbers)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42"/>
          <p:cNvSpPr txBox="1"/>
          <p:nvPr>
            <p:ph idx="1" type="body"/>
          </p:nvPr>
        </p:nvSpPr>
        <p:spPr>
          <a:xfrm>
            <a:off x="311700" y="9891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Agenda</a:t>
            </a:r>
            <a:endParaRPr b="1"/>
          </a:p>
          <a:p>
            <a:pPr indent="0" lvl="0" marL="0" rtl="0" algn="l">
              <a:spcBef>
                <a:spcPts val="1200"/>
              </a:spcBef>
              <a:spcAft>
                <a:spcPts val="0"/>
              </a:spcAft>
              <a:buNone/>
            </a:pPr>
            <a:r>
              <a:rPr lang="en" u="sng">
                <a:solidFill>
                  <a:schemeClr val="hlink"/>
                </a:solidFill>
                <a:hlinkClick action="ppaction://hlinksldjump" r:id="rId3"/>
              </a:rPr>
              <a:t>Technical analysis - charts, graphs</a:t>
            </a:r>
            <a:endParaRPr/>
          </a:p>
          <a:p>
            <a:pPr indent="0" lvl="0" marL="0" rtl="0" algn="l">
              <a:spcBef>
                <a:spcPts val="1200"/>
              </a:spcBef>
              <a:spcAft>
                <a:spcPts val="0"/>
              </a:spcAft>
              <a:buNone/>
            </a:pPr>
            <a:r>
              <a:rPr lang="en" u="sng">
                <a:solidFill>
                  <a:schemeClr val="hlink"/>
                </a:solidFill>
                <a:hlinkClick action="ppaction://hlinksldjump" r:id="rId4"/>
              </a:rPr>
              <a:t>Fundamental analysis - numbers</a:t>
            </a:r>
            <a:endParaRPr/>
          </a:p>
          <a:p>
            <a:pPr indent="0" lvl="0" marL="0" rtl="0" algn="l">
              <a:spcBef>
                <a:spcPts val="1200"/>
              </a:spcBef>
              <a:spcAft>
                <a:spcPts val="0"/>
              </a:spcAft>
              <a:buNone/>
            </a:pPr>
            <a:r>
              <a:rPr lang="en"/>
              <a:t>A look at </a:t>
            </a:r>
            <a:r>
              <a:rPr lang="en" u="sng">
                <a:solidFill>
                  <a:schemeClr val="hlink"/>
                </a:solidFill>
                <a:hlinkClick action="ppaction://hlinksldjump" r:id="rId5"/>
              </a:rPr>
              <a:t>Gamestop</a:t>
            </a:r>
            <a:r>
              <a:rPr lang="en"/>
              <a:t>, </a:t>
            </a:r>
            <a:r>
              <a:rPr lang="en" u="sng">
                <a:solidFill>
                  <a:schemeClr val="hlink"/>
                </a:solidFill>
                <a:hlinkClick action="ppaction://hlinksldjump" r:id="rId6"/>
              </a:rPr>
              <a:t>apple</a:t>
            </a:r>
            <a:r>
              <a:rPr lang="en"/>
              <a:t>, other companies</a:t>
            </a:r>
            <a:endParaRPr/>
          </a:p>
          <a:p>
            <a:pPr indent="0" lvl="0" marL="0" rtl="0" algn="l">
              <a:spcBef>
                <a:spcPts val="1200"/>
              </a:spcBef>
              <a:spcAft>
                <a:spcPts val="0"/>
              </a:spcAft>
              <a:buNone/>
            </a:pPr>
            <a:r>
              <a:rPr lang="en"/>
              <a:t>How to </a:t>
            </a:r>
            <a:r>
              <a:rPr lang="en" u="sng">
                <a:solidFill>
                  <a:schemeClr val="hlink"/>
                </a:solidFill>
                <a:hlinkClick action="ppaction://hlinksldjump" r:id="rId7"/>
              </a:rPr>
              <a:t>screen</a:t>
            </a:r>
            <a:r>
              <a:rPr lang="en"/>
              <a:t> for companies</a:t>
            </a:r>
            <a:endParaRPr/>
          </a:p>
          <a:p>
            <a:pPr indent="0" lvl="0" marL="0" rtl="0" algn="l">
              <a:spcBef>
                <a:spcPts val="1200"/>
              </a:spcBef>
              <a:spcAft>
                <a:spcPts val="0"/>
              </a:spcAft>
              <a:buNone/>
            </a:pPr>
            <a:r>
              <a:rPr lang="en" u="sng">
                <a:solidFill>
                  <a:schemeClr val="hlink"/>
                </a:solidFill>
                <a:hlinkClick action="ppaction://hlinksldjump" r:id="rId8"/>
              </a:rPr>
              <a:t>Activity</a:t>
            </a:r>
            <a:r>
              <a:rPr lang="en"/>
              <a:t>: You will practice researching and analyzing other companies</a:t>
            </a:r>
            <a:endParaRPr/>
          </a:p>
          <a:p>
            <a:pPr indent="0" lvl="0" marL="0" rtl="0" algn="l">
              <a:spcBef>
                <a:spcPts val="120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pic>
        <p:nvPicPr>
          <p:cNvPr descr="https://upload.wikimedia.org/wikipedia/commons/c/c0/Microsoft_10-K_Fiscal_2010_Selected_Financial_Data.jpg" id="1243" name="Google Shape;1243;p69">
            <a:hlinkClick r:id="rId3"/>
          </p:cNvPr>
          <p:cNvPicPr preferRelativeResize="0"/>
          <p:nvPr/>
        </p:nvPicPr>
        <p:blipFill rotWithShape="1">
          <a:blip r:embed="rId4">
            <a:alphaModFix/>
          </a:blip>
          <a:srcRect b="0" l="13492" r="13492" t="0"/>
          <a:stretch/>
        </p:blipFill>
        <p:spPr>
          <a:xfrm>
            <a:off x="5015343" y="321600"/>
            <a:ext cx="3824175" cy="2212012"/>
          </a:xfrm>
          <a:prstGeom prst="rect">
            <a:avLst/>
          </a:prstGeom>
          <a:noFill/>
          <a:ln>
            <a:noFill/>
          </a:ln>
        </p:spPr>
      </p:pic>
      <p:pic>
        <p:nvPicPr>
          <p:cNvPr id="1244" name="Google Shape;1244;p69">
            <a:hlinkClick r:id="rId5"/>
          </p:cNvPr>
          <p:cNvPicPr preferRelativeResize="0"/>
          <p:nvPr/>
        </p:nvPicPr>
        <p:blipFill rotWithShape="1">
          <a:blip r:embed="rId6">
            <a:alphaModFix/>
          </a:blip>
          <a:srcRect b="0" l="23595" r="23595" t="0"/>
          <a:stretch/>
        </p:blipFill>
        <p:spPr>
          <a:xfrm>
            <a:off x="5022580" y="2609831"/>
            <a:ext cx="3824174" cy="2212069"/>
          </a:xfrm>
          <a:prstGeom prst="rect">
            <a:avLst/>
          </a:prstGeom>
          <a:noFill/>
          <a:ln>
            <a:noFill/>
          </a:ln>
        </p:spPr>
      </p:pic>
      <p:sp>
        <p:nvSpPr>
          <p:cNvPr id="1245" name="Google Shape;1245;p69"/>
          <p:cNvSpPr txBox="1"/>
          <p:nvPr>
            <p:ph type="title"/>
          </p:nvPr>
        </p:nvSpPr>
        <p:spPr>
          <a:xfrm>
            <a:off x="304475" y="307825"/>
            <a:ext cx="4779300" cy="14181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solidFill>
                  <a:schemeClr val="dk2"/>
                </a:solidFill>
              </a:rPr>
              <a:t>Investors Earnings </a:t>
            </a:r>
            <a:endParaRPr>
              <a:solidFill>
                <a:schemeClr val="dk2"/>
              </a:solidFill>
            </a:endParaRPr>
          </a:p>
          <a:p>
            <a:pPr indent="0" lvl="0" marL="0" rtl="0" algn="l">
              <a:spcBef>
                <a:spcPts val="0"/>
              </a:spcBef>
              <a:spcAft>
                <a:spcPts val="0"/>
              </a:spcAft>
              <a:buNone/>
            </a:pPr>
            <a:r>
              <a:rPr lang="en">
                <a:solidFill>
                  <a:schemeClr val="dk2"/>
                </a:solidFill>
              </a:rPr>
              <a:t>Report</a:t>
            </a:r>
            <a:endParaRPr b="1">
              <a:solidFill>
                <a:schemeClr val="dk2"/>
              </a:solidFill>
            </a:endParaRPr>
          </a:p>
        </p:txBody>
      </p:sp>
      <p:sp>
        <p:nvSpPr>
          <p:cNvPr id="1246" name="Google Shape;1246;p69"/>
          <p:cNvSpPr txBox="1"/>
          <p:nvPr>
            <p:ph idx="1" type="body"/>
          </p:nvPr>
        </p:nvSpPr>
        <p:spPr>
          <a:xfrm>
            <a:off x="304475" y="1808125"/>
            <a:ext cx="4779300" cy="3013800"/>
          </a:xfrm>
          <a:prstGeom prst="rect">
            <a:avLst/>
          </a:prstGeom>
        </p:spPr>
        <p:txBody>
          <a:bodyPr anchorCtr="0" anchor="t" bIns="34275" lIns="68575" spcFirstLastPara="1" rIns="68575" wrap="square" tIns="34275">
            <a:normAutofit fontScale="77500" lnSpcReduction="20000"/>
          </a:bodyPr>
          <a:lstStyle/>
          <a:p>
            <a:pPr indent="0" lvl="0" marL="0" rtl="0" algn="l">
              <a:spcBef>
                <a:spcPts val="0"/>
              </a:spcBef>
              <a:spcAft>
                <a:spcPts val="0"/>
              </a:spcAft>
              <a:buNone/>
            </a:pPr>
            <a:r>
              <a:t/>
            </a:r>
            <a:endParaRPr/>
          </a:p>
          <a:p>
            <a:pPr indent="-233997" lvl="0" marL="342900" rtl="0" algn="l">
              <a:spcBef>
                <a:spcPts val="1600"/>
              </a:spcBef>
              <a:spcAft>
                <a:spcPts val="0"/>
              </a:spcAft>
              <a:buSzPct val="100000"/>
              <a:buChar char="●"/>
            </a:pPr>
            <a:r>
              <a:rPr lang="en"/>
              <a:t>10k </a:t>
            </a:r>
            <a:endParaRPr/>
          </a:p>
          <a:p>
            <a:pPr indent="-224155" lvl="1" marL="685800" rtl="0" algn="l">
              <a:spcBef>
                <a:spcPts val="0"/>
              </a:spcBef>
              <a:spcAft>
                <a:spcPts val="0"/>
              </a:spcAft>
              <a:buSzPct val="100000"/>
              <a:buChar char="○"/>
            </a:pPr>
            <a:r>
              <a:rPr lang="en"/>
              <a:t>report of company’s performance</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233997" lvl="0" marL="342900" rtl="0" algn="l">
              <a:spcBef>
                <a:spcPts val="1600"/>
              </a:spcBef>
              <a:spcAft>
                <a:spcPts val="0"/>
              </a:spcAft>
              <a:buSzPct val="100000"/>
              <a:buChar char="●"/>
            </a:pPr>
            <a:r>
              <a:rPr lang="en"/>
              <a:t>go to “investors *company name here* com”</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233997" lvl="0" marL="342900" rtl="0" algn="l">
              <a:spcBef>
                <a:spcPts val="1600"/>
              </a:spcBef>
              <a:spcAft>
                <a:spcPts val="0"/>
              </a:spcAft>
              <a:buSzPct val="100000"/>
              <a:buChar char="●"/>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70"/>
          <p:cNvSpPr txBox="1"/>
          <p:nvPr>
            <p:ph type="ctrTitle"/>
          </p:nvPr>
        </p:nvSpPr>
        <p:spPr>
          <a:xfrm>
            <a:off x="661050" y="542100"/>
            <a:ext cx="7821900" cy="40593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3600">
                <a:solidFill>
                  <a:schemeClr val="dk2"/>
                </a:solidFill>
                <a:latin typeface="Comic Sans MS"/>
                <a:ea typeface="Comic Sans MS"/>
                <a:cs typeface="Comic Sans MS"/>
                <a:sym typeface="Comic Sans MS"/>
              </a:rPr>
              <a:t>Three IMPORTANT financial sheets</a:t>
            </a:r>
            <a:endParaRPr sz="3600">
              <a:solidFill>
                <a:schemeClr val="dk2"/>
              </a:solidFill>
              <a:latin typeface="Comic Sans MS"/>
              <a:ea typeface="Comic Sans MS"/>
              <a:cs typeface="Comic Sans MS"/>
              <a:sym typeface="Comic Sans MS"/>
            </a:endParaRPr>
          </a:p>
          <a:p>
            <a:pPr indent="0" lvl="0" marL="0" rtl="0" algn="ctr">
              <a:spcBef>
                <a:spcPts val="0"/>
              </a:spcBef>
              <a:spcAft>
                <a:spcPts val="0"/>
              </a:spcAft>
              <a:buNone/>
            </a:pPr>
            <a:r>
              <a:t/>
            </a:r>
            <a:endParaRPr sz="3600">
              <a:solidFill>
                <a:schemeClr val="dk2"/>
              </a:solidFill>
              <a:latin typeface="Comic Sans MS"/>
              <a:ea typeface="Comic Sans MS"/>
              <a:cs typeface="Comic Sans MS"/>
              <a:sym typeface="Comic Sans MS"/>
            </a:endParaRPr>
          </a:p>
          <a:p>
            <a:pPr indent="0" lvl="0" marL="0" rtl="0" algn="ctr">
              <a:spcBef>
                <a:spcPts val="0"/>
              </a:spcBef>
              <a:spcAft>
                <a:spcPts val="0"/>
              </a:spcAft>
              <a:buNone/>
            </a:pPr>
            <a:r>
              <a:rPr lang="en" sz="2300">
                <a:solidFill>
                  <a:schemeClr val="dk2"/>
                </a:solidFill>
                <a:latin typeface="Comic Sans MS"/>
                <a:ea typeface="Comic Sans MS"/>
                <a:cs typeface="Comic Sans MS"/>
                <a:sym typeface="Comic Sans MS"/>
              </a:rPr>
              <a:t>Balance, cash, income</a:t>
            </a:r>
            <a:endParaRPr sz="2300">
              <a:solidFill>
                <a:schemeClr val="dk2"/>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pic>
        <p:nvPicPr>
          <p:cNvPr id="1258" name="Google Shape;1258;p71">
            <a:hlinkClick r:id="rId3"/>
          </p:cNvPr>
          <p:cNvPicPr preferRelativeResize="0"/>
          <p:nvPr/>
        </p:nvPicPr>
        <p:blipFill rotWithShape="1">
          <a:blip r:embed="rId4">
            <a:alphaModFix/>
          </a:blip>
          <a:srcRect b="9382" l="0" r="0" t="9382"/>
          <a:stretch/>
        </p:blipFill>
        <p:spPr>
          <a:xfrm>
            <a:off x="226894" y="83138"/>
            <a:ext cx="4502738" cy="5143500"/>
          </a:xfrm>
          <a:prstGeom prst="rect">
            <a:avLst/>
          </a:prstGeom>
          <a:noFill/>
          <a:ln>
            <a:noFill/>
          </a:ln>
        </p:spPr>
      </p:pic>
      <p:sp>
        <p:nvSpPr>
          <p:cNvPr id="1259" name="Google Shape;1259;p71"/>
          <p:cNvSpPr txBox="1"/>
          <p:nvPr>
            <p:ph idx="1" type="body"/>
          </p:nvPr>
        </p:nvSpPr>
        <p:spPr>
          <a:xfrm>
            <a:off x="5644038" y="1130794"/>
            <a:ext cx="2683200" cy="3706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b="1">
              <a:solidFill>
                <a:schemeClr val="dk2"/>
              </a:solidFill>
            </a:endParaRPr>
          </a:p>
          <a:p>
            <a:pPr indent="0" lvl="0" marL="0" rtl="0" algn="l">
              <a:spcBef>
                <a:spcPts val="1600"/>
              </a:spcBef>
              <a:spcAft>
                <a:spcPts val="0"/>
              </a:spcAft>
              <a:buNone/>
            </a:pPr>
            <a:r>
              <a:t/>
            </a:r>
            <a:endParaRPr b="1">
              <a:solidFill>
                <a:schemeClr val="dk2"/>
              </a:solidFill>
            </a:endParaRPr>
          </a:p>
          <a:p>
            <a:pPr indent="-259080" lvl="0" marL="342900" rtl="0" algn="l">
              <a:spcBef>
                <a:spcPts val="1600"/>
              </a:spcBef>
              <a:spcAft>
                <a:spcPts val="0"/>
              </a:spcAft>
              <a:buSzPct val="100000"/>
              <a:buChar char="●"/>
            </a:pPr>
            <a:r>
              <a:rPr b="1" lang="en">
                <a:solidFill>
                  <a:schemeClr val="dk2"/>
                </a:solidFill>
              </a:rPr>
              <a:t>How much money</a:t>
            </a:r>
            <a:r>
              <a:rPr lang="en">
                <a:solidFill>
                  <a:schemeClr val="dk2"/>
                </a:solidFill>
              </a:rPr>
              <a:t> is the company worth? (Balance sheet)</a:t>
            </a:r>
            <a:endParaRPr b="1">
              <a:solidFill>
                <a:schemeClr val="dk2"/>
              </a:solidFill>
            </a:endParaRPr>
          </a:p>
          <a:p>
            <a:pPr indent="-259080" lvl="0" marL="342900" rtl="0" algn="l">
              <a:spcBef>
                <a:spcPts val="0"/>
              </a:spcBef>
              <a:spcAft>
                <a:spcPts val="0"/>
              </a:spcAft>
              <a:buSzPct val="100000"/>
              <a:buChar char="●"/>
            </a:pPr>
            <a:r>
              <a:rPr b="1" lang="en">
                <a:solidFill>
                  <a:schemeClr val="dk2"/>
                </a:solidFill>
              </a:rPr>
              <a:t>how much money</a:t>
            </a:r>
            <a:r>
              <a:rPr lang="en">
                <a:solidFill>
                  <a:schemeClr val="dk2"/>
                </a:solidFill>
              </a:rPr>
              <a:t> is the company making? (Income Sheet)</a:t>
            </a:r>
            <a:endParaRPr>
              <a:solidFill>
                <a:schemeClr val="dk2"/>
              </a:solidFill>
            </a:endParaRPr>
          </a:p>
          <a:p>
            <a:pPr indent="-259080" lvl="0" marL="342900" rtl="0" algn="l">
              <a:spcBef>
                <a:spcPts val="0"/>
              </a:spcBef>
              <a:spcAft>
                <a:spcPts val="0"/>
              </a:spcAft>
              <a:buSzPct val="100000"/>
              <a:buChar char="●"/>
            </a:pPr>
            <a:r>
              <a:rPr b="1" lang="en">
                <a:solidFill>
                  <a:schemeClr val="dk2"/>
                </a:solidFill>
              </a:rPr>
              <a:t>How much money</a:t>
            </a:r>
            <a:r>
              <a:rPr lang="en">
                <a:solidFill>
                  <a:schemeClr val="dk2"/>
                </a:solidFill>
              </a:rPr>
              <a:t> is in cash</a:t>
            </a:r>
            <a:r>
              <a:rPr b="1" lang="en">
                <a:solidFill>
                  <a:schemeClr val="dk2"/>
                </a:solidFill>
              </a:rPr>
              <a:t>? </a:t>
            </a:r>
            <a:r>
              <a:rPr lang="en">
                <a:solidFill>
                  <a:schemeClr val="dk2"/>
                </a:solidFill>
              </a:rPr>
              <a:t>(Cash Flow)</a:t>
            </a:r>
            <a:endParaRPr>
              <a:solidFill>
                <a:schemeClr val="dk2"/>
              </a:solidFill>
            </a:endParaRPr>
          </a:p>
          <a:p>
            <a:pPr indent="0" lvl="0" marL="0" rtl="0" algn="l">
              <a:spcBef>
                <a:spcPts val="1600"/>
              </a:spcBef>
              <a:spcAft>
                <a:spcPts val="0"/>
              </a:spcAft>
              <a:buNone/>
            </a:pPr>
            <a:r>
              <a:t/>
            </a:r>
            <a:endParaRPr>
              <a:solidFill>
                <a:schemeClr val="dk2"/>
              </a:solidFill>
            </a:endParaRPr>
          </a:p>
          <a:p>
            <a:pPr indent="0" lvl="0" marL="0" rtl="0" algn="l">
              <a:spcBef>
                <a:spcPts val="1600"/>
              </a:spcBef>
              <a:spcAft>
                <a:spcPts val="1600"/>
              </a:spcAft>
              <a:buNone/>
            </a:pPr>
            <a:r>
              <a:t/>
            </a:r>
            <a:endParaRPr>
              <a:solidFill>
                <a:schemeClr val="dk2"/>
              </a:solidFill>
            </a:endParaRPr>
          </a:p>
        </p:txBody>
      </p:sp>
      <p:sp>
        <p:nvSpPr>
          <p:cNvPr id="1260" name="Google Shape;1260;p71"/>
          <p:cNvSpPr/>
          <p:nvPr/>
        </p:nvSpPr>
        <p:spPr>
          <a:xfrm rot="5400000">
            <a:off x="-150" y="150"/>
            <a:ext cx="715200" cy="714900"/>
          </a:xfrm>
          <a:prstGeom prst="rtTriangle">
            <a:avLst/>
          </a:prstGeom>
          <a:solidFill>
            <a:srgbClr val="FFFFFF">
              <a:alpha val="43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71"/>
          <p:cNvSpPr txBox="1"/>
          <p:nvPr/>
        </p:nvSpPr>
        <p:spPr>
          <a:xfrm>
            <a:off x="5721919" y="568031"/>
            <a:ext cx="3352800" cy="3849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800"/>
              </a:spcBef>
              <a:spcAft>
                <a:spcPts val="1600"/>
              </a:spcAft>
              <a:buClr>
                <a:schemeClr val="dk1"/>
              </a:buClr>
              <a:buSzPts val="800"/>
              <a:buFont typeface="Arial"/>
              <a:buNone/>
            </a:pPr>
            <a:r>
              <a:rPr b="1" lang="en" sz="1600">
                <a:solidFill>
                  <a:schemeClr val="dk2"/>
                </a:solidFill>
                <a:latin typeface="Trebuchet MS"/>
                <a:ea typeface="Trebuchet MS"/>
                <a:cs typeface="Trebuchet MS"/>
                <a:sym typeface="Trebuchet MS"/>
              </a:rPr>
              <a:t>Quantitative (numbers)</a:t>
            </a:r>
            <a:endParaRPr sz="1100">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72"/>
          <p:cNvSpPr txBox="1"/>
          <p:nvPr>
            <p:ph type="ctrTitle"/>
          </p:nvPr>
        </p:nvSpPr>
        <p:spPr>
          <a:xfrm>
            <a:off x="661050" y="542100"/>
            <a:ext cx="7821900" cy="40593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rPr lang="en">
                <a:solidFill>
                  <a:schemeClr val="dk2"/>
                </a:solidFill>
              </a:rPr>
              <a:t>BALANCE SHEET STATEMENT</a:t>
            </a:r>
            <a:endParaRPr>
              <a:solidFill>
                <a:schemeClr val="dk2"/>
              </a:solidFill>
            </a:endParaRPr>
          </a:p>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73"/>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How MUCH money is the company worth?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pic>
        <p:nvPicPr>
          <p:cNvPr id="1279" name="Google Shape;1279;p74"/>
          <p:cNvPicPr preferRelativeResize="0"/>
          <p:nvPr/>
        </p:nvPicPr>
        <p:blipFill rotWithShape="1">
          <a:blip r:embed="rId3">
            <a:alphaModFix/>
          </a:blip>
          <a:srcRect b="3488" l="0" r="0" t="3479"/>
          <a:stretch/>
        </p:blipFill>
        <p:spPr>
          <a:xfrm>
            <a:off x="2734138" y="0"/>
            <a:ext cx="5754901" cy="5143500"/>
          </a:xfrm>
          <a:prstGeom prst="rect">
            <a:avLst/>
          </a:prstGeom>
          <a:noFill/>
          <a:ln>
            <a:noFill/>
          </a:ln>
        </p:spPr>
      </p:pic>
      <p:sp>
        <p:nvSpPr>
          <p:cNvPr id="1280" name="Google Shape;1280;p74"/>
          <p:cNvSpPr txBox="1"/>
          <p:nvPr>
            <p:ph type="title"/>
          </p:nvPr>
        </p:nvSpPr>
        <p:spPr>
          <a:xfrm>
            <a:off x="321825" y="694100"/>
            <a:ext cx="2143800" cy="31494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Balance Sheet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75"/>
          <p:cNvSpPr txBox="1"/>
          <p:nvPr/>
        </p:nvSpPr>
        <p:spPr>
          <a:xfrm>
            <a:off x="2889469" y="4602713"/>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1287" name="Google Shape;1287;p75"/>
          <p:cNvSpPr txBox="1"/>
          <p:nvPr/>
        </p:nvSpPr>
        <p:spPr>
          <a:xfrm>
            <a:off x="132881" y="2817338"/>
            <a:ext cx="4723200" cy="13236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1100">
              <a:latin typeface="Trebuchet MS"/>
              <a:ea typeface="Trebuchet MS"/>
              <a:cs typeface="Trebuchet MS"/>
              <a:sym typeface="Trebuchet MS"/>
            </a:endParaRPr>
          </a:p>
          <a:p>
            <a:pPr indent="-234950" lvl="0" marL="342900" rtl="0" algn="l">
              <a:spcBef>
                <a:spcPts val="0"/>
              </a:spcBef>
              <a:spcAft>
                <a:spcPts val="0"/>
              </a:spcAft>
              <a:buSzPts val="1100"/>
              <a:buFont typeface="Trebuchet MS"/>
              <a:buChar char="●"/>
            </a:pPr>
            <a:r>
              <a:rPr b="1" lang="en" sz="1100">
                <a:latin typeface="Trebuchet MS"/>
                <a:ea typeface="Trebuchet MS"/>
                <a:cs typeface="Trebuchet MS"/>
                <a:sym typeface="Trebuchet MS"/>
              </a:rPr>
              <a:t>Assets - </a:t>
            </a:r>
            <a:r>
              <a:rPr lang="en" sz="1100">
                <a:latin typeface="Trebuchet MS"/>
                <a:ea typeface="Trebuchet MS"/>
                <a:cs typeface="Trebuchet MS"/>
                <a:sym typeface="Trebuchet MS"/>
              </a:rPr>
              <a:t>anything w/ value of anything (products, cash, property)</a:t>
            </a:r>
            <a:endParaRPr sz="1100">
              <a:latin typeface="Trebuchet MS"/>
              <a:ea typeface="Trebuchet MS"/>
              <a:cs typeface="Trebuchet MS"/>
              <a:sym typeface="Trebuchet MS"/>
            </a:endParaRPr>
          </a:p>
          <a:p>
            <a:pPr indent="-234950" lvl="1" marL="685800" rtl="0" algn="l">
              <a:spcBef>
                <a:spcPts val="0"/>
              </a:spcBef>
              <a:spcAft>
                <a:spcPts val="0"/>
              </a:spcAft>
              <a:buSzPts val="1100"/>
              <a:buFont typeface="Trebuchet MS"/>
              <a:buChar char="○"/>
            </a:pPr>
            <a:r>
              <a:rPr lang="en" sz="1100">
                <a:latin typeface="Trebuchet MS"/>
                <a:ea typeface="Trebuchet MS"/>
                <a:cs typeface="Trebuchet MS"/>
                <a:sym typeface="Trebuchet MS"/>
              </a:rPr>
              <a:t>PPE (plants, property, </a:t>
            </a:r>
            <a:r>
              <a:rPr lang="en" sz="1100">
                <a:latin typeface="Trebuchet MS"/>
                <a:ea typeface="Trebuchet MS"/>
                <a:cs typeface="Trebuchet MS"/>
                <a:sym typeface="Trebuchet MS"/>
              </a:rPr>
              <a:t>equipment</a:t>
            </a:r>
            <a:r>
              <a:rPr lang="en" sz="1100">
                <a:latin typeface="Trebuchet MS"/>
                <a:ea typeface="Trebuchet MS"/>
                <a:cs typeface="Trebuchet MS"/>
                <a:sym typeface="Trebuchet MS"/>
              </a:rPr>
              <a:t>)</a:t>
            </a:r>
            <a:endParaRPr sz="1100">
              <a:latin typeface="Trebuchet MS"/>
              <a:ea typeface="Trebuchet MS"/>
              <a:cs typeface="Trebuchet MS"/>
              <a:sym typeface="Trebuchet MS"/>
            </a:endParaRPr>
          </a:p>
          <a:p>
            <a:pPr indent="-234950" lvl="1" marL="685800" rtl="0" algn="l">
              <a:spcBef>
                <a:spcPts val="0"/>
              </a:spcBef>
              <a:spcAft>
                <a:spcPts val="0"/>
              </a:spcAft>
              <a:buSzPts val="1100"/>
              <a:buFont typeface="Trebuchet MS"/>
              <a:buChar char="○"/>
            </a:pPr>
            <a:r>
              <a:rPr lang="en" sz="1100">
                <a:latin typeface="Trebuchet MS"/>
                <a:ea typeface="Trebuchet MS"/>
                <a:cs typeface="Trebuchet MS"/>
                <a:sym typeface="Trebuchet MS"/>
              </a:rPr>
              <a:t>Cash</a:t>
            </a:r>
            <a:endParaRPr sz="1100">
              <a:latin typeface="Trebuchet MS"/>
              <a:ea typeface="Trebuchet MS"/>
              <a:cs typeface="Trebuchet MS"/>
              <a:sym typeface="Trebuchet MS"/>
            </a:endParaRPr>
          </a:p>
          <a:p>
            <a:pPr indent="-234950" lvl="1" marL="685800" rtl="0" algn="l">
              <a:spcBef>
                <a:spcPts val="0"/>
              </a:spcBef>
              <a:spcAft>
                <a:spcPts val="0"/>
              </a:spcAft>
              <a:buSzPts val="1100"/>
              <a:buFont typeface="Trebuchet MS"/>
              <a:buChar char="○"/>
            </a:pPr>
            <a:r>
              <a:rPr lang="en" sz="1100">
                <a:latin typeface="Trebuchet MS"/>
                <a:ea typeface="Trebuchet MS"/>
                <a:cs typeface="Trebuchet MS"/>
                <a:sym typeface="Trebuchet MS"/>
              </a:rPr>
              <a:t>Receivables</a:t>
            </a:r>
            <a:r>
              <a:rPr lang="en" sz="1100">
                <a:latin typeface="Trebuchet MS"/>
                <a:ea typeface="Trebuchet MS"/>
                <a:cs typeface="Trebuchet MS"/>
                <a:sym typeface="Trebuchet MS"/>
              </a:rPr>
              <a:t> (loans from other companies)</a:t>
            </a:r>
            <a:endParaRPr sz="1100">
              <a:latin typeface="Trebuchet MS"/>
              <a:ea typeface="Trebuchet MS"/>
              <a:cs typeface="Trebuchet MS"/>
              <a:sym typeface="Trebuchet MS"/>
            </a:endParaRPr>
          </a:p>
          <a:p>
            <a:pPr indent="0" lvl="0" marL="0" rtl="0" algn="l">
              <a:spcBef>
                <a:spcPts val="0"/>
              </a:spcBef>
              <a:spcAft>
                <a:spcPts val="0"/>
              </a:spcAft>
              <a:buNone/>
            </a:pPr>
            <a:r>
              <a:t/>
            </a:r>
            <a:endParaRPr b="1" sz="1100">
              <a:latin typeface="Trebuchet MS"/>
              <a:ea typeface="Trebuchet MS"/>
              <a:cs typeface="Trebuchet MS"/>
              <a:sym typeface="Trebuchet MS"/>
            </a:endParaRPr>
          </a:p>
          <a:p>
            <a:pPr indent="0" lvl="0" marL="0" rtl="0" algn="l">
              <a:spcBef>
                <a:spcPts val="0"/>
              </a:spcBef>
              <a:spcAft>
                <a:spcPts val="0"/>
              </a:spcAft>
              <a:buNone/>
            </a:pPr>
            <a:r>
              <a:t/>
            </a:r>
            <a:endParaRPr b="1" sz="1100">
              <a:latin typeface="Trebuchet MS"/>
              <a:ea typeface="Trebuchet MS"/>
              <a:cs typeface="Trebuchet MS"/>
              <a:sym typeface="Trebuchet MS"/>
            </a:endParaRPr>
          </a:p>
        </p:txBody>
      </p:sp>
      <p:pic>
        <p:nvPicPr>
          <p:cNvPr id="1288" name="Google Shape;1288;p75"/>
          <p:cNvPicPr preferRelativeResize="0"/>
          <p:nvPr/>
        </p:nvPicPr>
        <p:blipFill>
          <a:blip r:embed="rId3">
            <a:alphaModFix/>
          </a:blip>
          <a:stretch>
            <a:fillRect/>
          </a:stretch>
        </p:blipFill>
        <p:spPr>
          <a:xfrm>
            <a:off x="79706" y="148875"/>
            <a:ext cx="8915403" cy="2638786"/>
          </a:xfrm>
          <a:prstGeom prst="rect">
            <a:avLst/>
          </a:prstGeom>
          <a:noFill/>
          <a:ln>
            <a:noFill/>
          </a:ln>
        </p:spPr>
      </p:pic>
      <p:sp>
        <p:nvSpPr>
          <p:cNvPr id="1289" name="Google Shape;1289;p75"/>
          <p:cNvSpPr txBox="1"/>
          <p:nvPr/>
        </p:nvSpPr>
        <p:spPr>
          <a:xfrm>
            <a:off x="5594306" y="2932050"/>
            <a:ext cx="32799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chemeClr val="dk1"/>
                </a:solidFill>
                <a:latin typeface="Trebuchet MS"/>
                <a:ea typeface="Trebuchet MS"/>
                <a:cs typeface="Trebuchet MS"/>
                <a:sym typeface="Trebuchet MS"/>
              </a:rPr>
              <a:t>can be used to determine the </a:t>
            </a:r>
            <a:endParaRPr sz="1100">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 sz="1100">
                <a:solidFill>
                  <a:schemeClr val="dk1"/>
                </a:solidFill>
                <a:latin typeface="Trebuchet MS"/>
                <a:ea typeface="Trebuchet MS"/>
                <a:cs typeface="Trebuchet MS"/>
                <a:sym typeface="Trebuchet MS"/>
              </a:rPr>
              <a:t>monetary </a:t>
            </a:r>
            <a:r>
              <a:rPr b="1" lang="en" sz="1100">
                <a:solidFill>
                  <a:schemeClr val="dk1"/>
                </a:solidFill>
                <a:latin typeface="Trebuchet MS"/>
                <a:ea typeface="Trebuchet MS"/>
                <a:cs typeface="Trebuchet MS"/>
                <a:sym typeface="Trebuchet MS"/>
              </a:rPr>
              <a:t>value </a:t>
            </a:r>
            <a:r>
              <a:rPr lang="en" sz="1100">
                <a:solidFill>
                  <a:schemeClr val="dk1"/>
                </a:solidFill>
                <a:latin typeface="Trebuchet MS"/>
                <a:ea typeface="Trebuchet MS"/>
                <a:cs typeface="Trebuchet MS"/>
                <a:sym typeface="Trebuchet MS"/>
              </a:rPr>
              <a:t>of a company </a:t>
            </a:r>
            <a:endParaRPr sz="1100">
              <a:solidFill>
                <a:schemeClr val="dk1"/>
              </a:solidFill>
              <a:latin typeface="Trebuchet MS"/>
              <a:ea typeface="Trebuchet MS"/>
              <a:cs typeface="Trebuchet MS"/>
              <a:sym typeface="Trebuchet MS"/>
            </a:endParaRPr>
          </a:p>
          <a:p>
            <a:pPr indent="0" lvl="0" marL="0" rtl="0" algn="l">
              <a:spcBef>
                <a:spcPts val="0"/>
              </a:spcBef>
              <a:spcAft>
                <a:spcPts val="0"/>
              </a:spcAft>
              <a:buClr>
                <a:schemeClr val="dk1"/>
              </a:buClr>
              <a:buSzPts val="800"/>
              <a:buFont typeface="Arial"/>
              <a:buNone/>
            </a:pPr>
            <a:r>
              <a:rPr lang="en" sz="1100">
                <a:solidFill>
                  <a:schemeClr val="dk1"/>
                </a:solidFill>
                <a:latin typeface="Trebuchet MS"/>
                <a:ea typeface="Trebuchet MS"/>
                <a:cs typeface="Trebuchet MS"/>
                <a:sym typeface="Trebuchet MS"/>
              </a:rPr>
              <a:t>in time.</a:t>
            </a:r>
            <a:endParaRPr sz="1100">
              <a:latin typeface="Trebuchet MS"/>
              <a:ea typeface="Trebuchet MS"/>
              <a:cs typeface="Trebuchet MS"/>
              <a:sym typeface="Trebuchet MS"/>
            </a:endParaRPr>
          </a:p>
        </p:txBody>
      </p:sp>
      <p:sp>
        <p:nvSpPr>
          <p:cNvPr id="1290" name="Google Shape;1290;p75"/>
          <p:cNvSpPr txBox="1"/>
          <p:nvPr/>
        </p:nvSpPr>
        <p:spPr>
          <a:xfrm>
            <a:off x="3152138" y="4224131"/>
            <a:ext cx="1491000" cy="492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300">
                <a:latin typeface="Trebuchet MS"/>
                <a:ea typeface="Trebuchet MS"/>
                <a:cs typeface="Trebuchet MS"/>
                <a:sym typeface="Trebuchet MS"/>
              </a:rPr>
              <a:t>gamestop </a:t>
            </a:r>
            <a:endParaRPr b="1" sz="2300">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76"/>
          <p:cNvSpPr txBox="1"/>
          <p:nvPr/>
        </p:nvSpPr>
        <p:spPr>
          <a:xfrm>
            <a:off x="2889469" y="4602713"/>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sp>
        <p:nvSpPr>
          <p:cNvPr id="1297" name="Google Shape;1297;p76"/>
          <p:cNvSpPr txBox="1"/>
          <p:nvPr/>
        </p:nvSpPr>
        <p:spPr>
          <a:xfrm>
            <a:off x="132881" y="2817338"/>
            <a:ext cx="4723200" cy="1323600"/>
          </a:xfrm>
          <a:prstGeom prst="rect">
            <a:avLst/>
          </a:prstGeom>
          <a:noFill/>
          <a:ln>
            <a:noFill/>
          </a:ln>
        </p:spPr>
        <p:txBody>
          <a:bodyPr anchorCtr="0" anchor="t" bIns="68575" lIns="68575" spcFirstLastPara="1" rIns="68575" wrap="square" tIns="68575">
            <a:spAutoFit/>
          </a:bodyPr>
          <a:lstStyle/>
          <a:p>
            <a:pPr indent="0" lvl="0" marL="342900" rtl="0" algn="l">
              <a:spcBef>
                <a:spcPts val="0"/>
              </a:spcBef>
              <a:spcAft>
                <a:spcPts val="0"/>
              </a:spcAft>
              <a:buNone/>
            </a:pPr>
            <a:r>
              <a:t/>
            </a:r>
            <a:endParaRPr sz="1100">
              <a:latin typeface="Trebuchet MS"/>
              <a:ea typeface="Trebuchet MS"/>
              <a:cs typeface="Trebuchet MS"/>
              <a:sym typeface="Trebuchet MS"/>
            </a:endParaRPr>
          </a:p>
          <a:p>
            <a:pPr indent="-234950" lvl="0" marL="342900" rtl="0" algn="l">
              <a:spcBef>
                <a:spcPts val="0"/>
              </a:spcBef>
              <a:spcAft>
                <a:spcPts val="0"/>
              </a:spcAft>
              <a:buSzPts val="1100"/>
              <a:buFont typeface="Trebuchet MS"/>
              <a:buChar char="●"/>
            </a:pPr>
            <a:r>
              <a:rPr b="1" lang="en" sz="1100">
                <a:latin typeface="Trebuchet MS"/>
                <a:ea typeface="Trebuchet MS"/>
                <a:cs typeface="Trebuchet MS"/>
                <a:sym typeface="Trebuchet MS"/>
              </a:rPr>
              <a:t>Liabilities - where companies get their money</a:t>
            </a:r>
            <a:r>
              <a:rPr lang="en" sz="1100">
                <a:latin typeface="Trebuchet MS"/>
                <a:ea typeface="Trebuchet MS"/>
                <a:cs typeface="Trebuchet MS"/>
                <a:sym typeface="Trebuchet MS"/>
              </a:rPr>
              <a:t>)</a:t>
            </a:r>
            <a:endParaRPr sz="1100">
              <a:latin typeface="Trebuchet MS"/>
              <a:ea typeface="Trebuchet MS"/>
              <a:cs typeface="Trebuchet MS"/>
              <a:sym typeface="Trebuchet MS"/>
            </a:endParaRPr>
          </a:p>
          <a:p>
            <a:pPr indent="-234950" lvl="1" marL="685800" rtl="0" algn="l">
              <a:spcBef>
                <a:spcPts val="0"/>
              </a:spcBef>
              <a:spcAft>
                <a:spcPts val="0"/>
              </a:spcAft>
              <a:buSzPts val="1100"/>
              <a:buFont typeface="Trebuchet MS"/>
              <a:buChar char="○"/>
            </a:pPr>
            <a:r>
              <a:rPr lang="en" sz="1100">
                <a:latin typeface="Trebuchet MS"/>
                <a:ea typeface="Trebuchet MS"/>
                <a:cs typeface="Trebuchet MS"/>
                <a:sym typeface="Trebuchet MS"/>
              </a:rPr>
              <a:t>debt and equity</a:t>
            </a:r>
            <a:endParaRPr sz="1100">
              <a:latin typeface="Trebuchet MS"/>
              <a:ea typeface="Trebuchet MS"/>
              <a:cs typeface="Trebuchet MS"/>
              <a:sym typeface="Trebuchet MS"/>
            </a:endParaRPr>
          </a:p>
          <a:p>
            <a:pPr indent="-234950" lvl="2" marL="1028700" rtl="0" algn="l">
              <a:spcBef>
                <a:spcPts val="0"/>
              </a:spcBef>
              <a:spcAft>
                <a:spcPts val="0"/>
              </a:spcAft>
              <a:buSzPts val="1100"/>
              <a:buFont typeface="Trebuchet MS"/>
              <a:buChar char="■"/>
            </a:pPr>
            <a:r>
              <a:rPr lang="en" sz="1100">
                <a:latin typeface="Trebuchet MS"/>
                <a:ea typeface="Trebuchet MS"/>
                <a:cs typeface="Trebuchet MS"/>
                <a:sym typeface="Trebuchet MS"/>
              </a:rPr>
              <a:t>debt - loans from investors/others</a:t>
            </a:r>
            <a:endParaRPr sz="1100">
              <a:latin typeface="Trebuchet MS"/>
              <a:ea typeface="Trebuchet MS"/>
              <a:cs typeface="Trebuchet MS"/>
              <a:sym typeface="Trebuchet MS"/>
            </a:endParaRPr>
          </a:p>
          <a:p>
            <a:pPr indent="-234950" lvl="2" marL="1028700" rtl="0" algn="l">
              <a:spcBef>
                <a:spcPts val="0"/>
              </a:spcBef>
              <a:spcAft>
                <a:spcPts val="0"/>
              </a:spcAft>
              <a:buSzPts val="1100"/>
              <a:buFont typeface="Trebuchet MS"/>
              <a:buChar char="■"/>
            </a:pPr>
            <a:r>
              <a:rPr lang="en" sz="1100">
                <a:latin typeface="Trebuchet MS"/>
                <a:ea typeface="Trebuchet MS"/>
                <a:cs typeface="Trebuchet MS"/>
                <a:sym typeface="Trebuchet MS"/>
              </a:rPr>
              <a:t>equity - money from stockholders</a:t>
            </a:r>
            <a:endParaRPr sz="1100">
              <a:latin typeface="Trebuchet MS"/>
              <a:ea typeface="Trebuchet MS"/>
              <a:cs typeface="Trebuchet MS"/>
              <a:sym typeface="Trebuchet MS"/>
            </a:endParaRPr>
          </a:p>
          <a:p>
            <a:pPr indent="0" lvl="0" marL="0" rtl="0" algn="l">
              <a:spcBef>
                <a:spcPts val="0"/>
              </a:spcBef>
              <a:spcAft>
                <a:spcPts val="0"/>
              </a:spcAft>
              <a:buNone/>
            </a:pPr>
            <a:r>
              <a:t/>
            </a:r>
            <a:endParaRPr b="1" sz="1100">
              <a:latin typeface="Trebuchet MS"/>
              <a:ea typeface="Trebuchet MS"/>
              <a:cs typeface="Trebuchet MS"/>
              <a:sym typeface="Trebuchet MS"/>
            </a:endParaRPr>
          </a:p>
          <a:p>
            <a:pPr indent="0" lvl="0" marL="0" rtl="0" algn="l">
              <a:spcBef>
                <a:spcPts val="0"/>
              </a:spcBef>
              <a:spcAft>
                <a:spcPts val="0"/>
              </a:spcAft>
              <a:buNone/>
            </a:pPr>
            <a:r>
              <a:t/>
            </a:r>
            <a:endParaRPr b="1" sz="1100">
              <a:latin typeface="Trebuchet MS"/>
              <a:ea typeface="Trebuchet MS"/>
              <a:cs typeface="Trebuchet MS"/>
              <a:sym typeface="Trebuchet MS"/>
            </a:endParaRPr>
          </a:p>
        </p:txBody>
      </p:sp>
      <p:sp>
        <p:nvSpPr>
          <p:cNvPr id="1298" name="Google Shape;1298;p76"/>
          <p:cNvSpPr txBox="1"/>
          <p:nvPr/>
        </p:nvSpPr>
        <p:spPr>
          <a:xfrm>
            <a:off x="5594306" y="2932050"/>
            <a:ext cx="3279900" cy="64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chemeClr val="dk1"/>
                </a:solidFill>
                <a:latin typeface="Trebuchet MS"/>
                <a:ea typeface="Trebuchet MS"/>
                <a:cs typeface="Trebuchet MS"/>
                <a:sym typeface="Trebuchet MS"/>
              </a:rPr>
              <a:t>again can be used to determine the </a:t>
            </a:r>
            <a:endParaRPr sz="1100">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 sz="1100">
                <a:solidFill>
                  <a:schemeClr val="dk1"/>
                </a:solidFill>
                <a:latin typeface="Trebuchet MS"/>
                <a:ea typeface="Trebuchet MS"/>
                <a:cs typeface="Trebuchet MS"/>
                <a:sym typeface="Trebuchet MS"/>
              </a:rPr>
              <a:t>monetary </a:t>
            </a:r>
            <a:r>
              <a:rPr b="1" lang="en" sz="1100">
                <a:solidFill>
                  <a:schemeClr val="dk1"/>
                </a:solidFill>
                <a:latin typeface="Trebuchet MS"/>
                <a:ea typeface="Trebuchet MS"/>
                <a:cs typeface="Trebuchet MS"/>
                <a:sym typeface="Trebuchet MS"/>
              </a:rPr>
              <a:t>value </a:t>
            </a:r>
            <a:r>
              <a:rPr lang="en" sz="1100">
                <a:solidFill>
                  <a:schemeClr val="dk1"/>
                </a:solidFill>
                <a:latin typeface="Trebuchet MS"/>
                <a:ea typeface="Trebuchet MS"/>
                <a:cs typeface="Trebuchet MS"/>
                <a:sym typeface="Trebuchet MS"/>
              </a:rPr>
              <a:t>of a company </a:t>
            </a:r>
            <a:endParaRPr sz="1100">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 sz="1100">
                <a:solidFill>
                  <a:schemeClr val="dk1"/>
                </a:solidFill>
                <a:latin typeface="Trebuchet MS"/>
                <a:ea typeface="Trebuchet MS"/>
                <a:cs typeface="Trebuchet MS"/>
                <a:sym typeface="Trebuchet MS"/>
              </a:rPr>
              <a:t>in time.</a:t>
            </a:r>
            <a:endParaRPr sz="1100">
              <a:latin typeface="Trebuchet MS"/>
              <a:ea typeface="Trebuchet MS"/>
              <a:cs typeface="Trebuchet MS"/>
              <a:sym typeface="Trebuchet MS"/>
            </a:endParaRPr>
          </a:p>
        </p:txBody>
      </p:sp>
      <p:pic>
        <p:nvPicPr>
          <p:cNvPr id="1299" name="Google Shape;1299;p76"/>
          <p:cNvPicPr preferRelativeResize="0"/>
          <p:nvPr/>
        </p:nvPicPr>
        <p:blipFill>
          <a:blip r:embed="rId3">
            <a:alphaModFix/>
          </a:blip>
          <a:stretch>
            <a:fillRect/>
          </a:stretch>
        </p:blipFill>
        <p:spPr>
          <a:xfrm>
            <a:off x="826969" y="105975"/>
            <a:ext cx="6687377" cy="2785012"/>
          </a:xfrm>
          <a:prstGeom prst="rect">
            <a:avLst/>
          </a:prstGeom>
          <a:noFill/>
          <a:ln>
            <a:noFill/>
          </a:ln>
        </p:spPr>
      </p:pic>
      <p:sp>
        <p:nvSpPr>
          <p:cNvPr id="1300" name="Google Shape;1300;p76"/>
          <p:cNvSpPr txBox="1"/>
          <p:nvPr/>
        </p:nvSpPr>
        <p:spPr>
          <a:xfrm>
            <a:off x="3592294" y="4295119"/>
            <a:ext cx="1491000" cy="492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300">
                <a:latin typeface="Trebuchet MS"/>
                <a:ea typeface="Trebuchet MS"/>
                <a:cs typeface="Trebuchet MS"/>
                <a:sym typeface="Trebuchet MS"/>
              </a:rPr>
              <a:t>gamestop </a:t>
            </a:r>
            <a:endParaRPr b="1" sz="2300">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77"/>
          <p:cNvSpPr txBox="1"/>
          <p:nvPr>
            <p:ph type="title"/>
          </p:nvPr>
        </p:nvSpPr>
        <p:spPr>
          <a:xfrm>
            <a:off x="3868225" y="406900"/>
            <a:ext cx="4482600" cy="15372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Quiz</a:t>
            </a:r>
            <a:endParaRPr/>
          </a:p>
        </p:txBody>
      </p:sp>
      <p:sp>
        <p:nvSpPr>
          <p:cNvPr id="1307" name="Google Shape;1307;p77"/>
          <p:cNvSpPr txBox="1"/>
          <p:nvPr>
            <p:ph idx="1" type="body"/>
          </p:nvPr>
        </p:nvSpPr>
        <p:spPr>
          <a:xfrm>
            <a:off x="3868318" y="2053723"/>
            <a:ext cx="4482600" cy="23781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What are assets? liabilities?</a:t>
            </a:r>
            <a:endParaRPr/>
          </a:p>
          <a:p>
            <a:pPr indent="-254000" lvl="1" marL="685800" rtl="0" algn="l">
              <a:spcBef>
                <a:spcPts val="1600"/>
              </a:spcBef>
              <a:spcAft>
                <a:spcPts val="0"/>
              </a:spcAft>
              <a:buSzPts val="1400"/>
              <a:buAutoNum type="alphaLcParenR"/>
            </a:pPr>
            <a:r>
              <a:rPr lang="en"/>
              <a:t>cash value of company’s possessions</a:t>
            </a:r>
            <a:endParaRPr/>
          </a:p>
          <a:p>
            <a:pPr indent="-254000" lvl="1" marL="685800" rtl="0" algn="l">
              <a:spcBef>
                <a:spcPts val="0"/>
              </a:spcBef>
              <a:spcAft>
                <a:spcPts val="0"/>
              </a:spcAft>
              <a:buSzPts val="1400"/>
              <a:buAutoNum type="alphaLcParenR"/>
            </a:pPr>
            <a:r>
              <a:rPr lang="en"/>
              <a:t>money owed to another person</a:t>
            </a:r>
            <a:endParaRPr/>
          </a:p>
          <a:p>
            <a:pPr indent="0" lvl="0" marL="0" rtl="0" algn="l">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78"/>
          <p:cNvSpPr txBox="1"/>
          <p:nvPr>
            <p:ph type="ctrTitle"/>
          </p:nvPr>
        </p:nvSpPr>
        <p:spPr>
          <a:xfrm>
            <a:off x="661050" y="542100"/>
            <a:ext cx="7821900" cy="40593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rPr lang="en">
                <a:solidFill>
                  <a:schemeClr val="dk2"/>
                </a:solidFill>
              </a:rPr>
              <a:t>INCOME STATEMENT</a:t>
            </a:r>
            <a:endParaRPr>
              <a:solidFill>
                <a:schemeClr val="dk2"/>
              </a:solidFill>
            </a:endParaRPr>
          </a:p>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43"/>
          <p:cNvSpPr txBox="1"/>
          <p:nvPr>
            <p:ph type="ctrTitle"/>
          </p:nvPr>
        </p:nvSpPr>
        <p:spPr>
          <a:xfrm>
            <a:off x="589350" y="843375"/>
            <a:ext cx="6883800" cy="16581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solidFill>
                  <a:schemeClr val="dk2"/>
                </a:solidFill>
              </a:rPr>
              <a:t>Analyzing Companies </a:t>
            </a:r>
            <a:endParaRPr>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79"/>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How MUCH money is in CASH?</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80"/>
          <p:cNvSpPr txBox="1"/>
          <p:nvPr>
            <p:ph type="title"/>
          </p:nvPr>
        </p:nvSpPr>
        <p:spPr>
          <a:xfrm>
            <a:off x="321825" y="694100"/>
            <a:ext cx="2143800" cy="31494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a:t>Income Statement</a:t>
            </a:r>
            <a:endParaRPr/>
          </a:p>
        </p:txBody>
      </p:sp>
      <p:pic>
        <p:nvPicPr>
          <p:cNvPr id="1326" name="Google Shape;1326;p80"/>
          <p:cNvPicPr preferRelativeResize="0"/>
          <p:nvPr/>
        </p:nvPicPr>
        <p:blipFill>
          <a:blip r:embed="rId3">
            <a:alphaModFix/>
          </a:blip>
          <a:stretch>
            <a:fillRect/>
          </a:stretch>
        </p:blipFill>
        <p:spPr>
          <a:xfrm>
            <a:off x="321825" y="284100"/>
            <a:ext cx="8720006" cy="471425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81"/>
          <p:cNvSpPr txBox="1"/>
          <p:nvPr>
            <p:ph type="title"/>
          </p:nvPr>
        </p:nvSpPr>
        <p:spPr>
          <a:xfrm>
            <a:off x="1377931" y="416337"/>
            <a:ext cx="10456200" cy="69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1332" name="Google Shape;1332;p81"/>
          <p:cNvPicPr preferRelativeResize="0"/>
          <p:nvPr/>
        </p:nvPicPr>
        <p:blipFill>
          <a:blip r:embed="rId3">
            <a:alphaModFix/>
          </a:blip>
          <a:stretch>
            <a:fillRect/>
          </a:stretch>
        </p:blipFill>
        <p:spPr>
          <a:xfrm>
            <a:off x="1223352" y="119981"/>
            <a:ext cx="7960168" cy="4182343"/>
          </a:xfrm>
          <a:prstGeom prst="rect">
            <a:avLst/>
          </a:prstGeom>
          <a:noFill/>
          <a:ln>
            <a:noFill/>
          </a:ln>
        </p:spPr>
      </p:pic>
      <p:sp>
        <p:nvSpPr>
          <p:cNvPr id="1333" name="Google Shape;1333;p81"/>
          <p:cNvSpPr txBox="1"/>
          <p:nvPr/>
        </p:nvSpPr>
        <p:spPr>
          <a:xfrm>
            <a:off x="2922591" y="222689"/>
            <a:ext cx="46125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Trebuchet MS"/>
              <a:ea typeface="Trebuchet MS"/>
              <a:cs typeface="Trebuchet MS"/>
              <a:sym typeface="Trebuchet MS"/>
            </a:endParaRPr>
          </a:p>
        </p:txBody>
      </p:sp>
      <p:sp>
        <p:nvSpPr>
          <p:cNvPr id="1334" name="Google Shape;1334;p81"/>
          <p:cNvSpPr txBox="1"/>
          <p:nvPr/>
        </p:nvSpPr>
        <p:spPr>
          <a:xfrm>
            <a:off x="1953375" y="4527900"/>
            <a:ext cx="4695300" cy="615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100">
                <a:latin typeface="Trebuchet MS"/>
                <a:ea typeface="Trebuchet MS"/>
                <a:cs typeface="Trebuchet MS"/>
                <a:sym typeface="Trebuchet MS"/>
              </a:rPr>
              <a:t>Income Statement </a:t>
            </a:r>
            <a:r>
              <a:rPr lang="en" sz="1100">
                <a:latin typeface="Trebuchet MS"/>
                <a:ea typeface="Trebuchet MS"/>
                <a:cs typeface="Trebuchet MS"/>
                <a:sym typeface="Trebuchet MS"/>
              </a:rPr>
              <a:t>- Tells you how much </a:t>
            </a:r>
            <a:r>
              <a:rPr b="1" lang="en" sz="1100">
                <a:latin typeface="Trebuchet MS"/>
                <a:ea typeface="Trebuchet MS"/>
                <a:cs typeface="Trebuchet MS"/>
                <a:sym typeface="Trebuchet MS"/>
              </a:rPr>
              <a:t>profit/rev </a:t>
            </a:r>
            <a:r>
              <a:rPr lang="en" sz="1100">
                <a:latin typeface="Trebuchet MS"/>
                <a:ea typeface="Trebuchet MS"/>
                <a:cs typeface="Trebuchet MS"/>
                <a:sym typeface="Trebuchet MS"/>
              </a:rPr>
              <a:t>a company makes</a:t>
            </a:r>
            <a:endParaRPr sz="1100">
              <a:latin typeface="Trebuchet MS"/>
              <a:ea typeface="Trebuchet MS"/>
              <a:cs typeface="Trebuchet MS"/>
              <a:sym typeface="Trebuchet MS"/>
            </a:endParaRPr>
          </a:p>
          <a:p>
            <a:pPr indent="0" lvl="0" marL="0" rtl="0" algn="l">
              <a:spcBef>
                <a:spcPts val="0"/>
              </a:spcBef>
              <a:spcAft>
                <a:spcPts val="0"/>
              </a:spcAft>
              <a:buNone/>
            </a:pPr>
            <a:r>
              <a:rPr b="1" lang="en" sz="1100">
                <a:latin typeface="Trebuchet MS"/>
                <a:ea typeface="Trebuchet MS"/>
                <a:cs typeface="Trebuchet MS"/>
                <a:sym typeface="Trebuchet MS"/>
              </a:rPr>
              <a:t>Total Revenue</a:t>
            </a:r>
            <a:r>
              <a:rPr lang="en" sz="1100">
                <a:latin typeface="Trebuchet MS"/>
                <a:ea typeface="Trebuchet MS"/>
                <a:cs typeface="Trebuchet MS"/>
                <a:sym typeface="Trebuchet MS"/>
              </a:rPr>
              <a:t> - </a:t>
            </a:r>
            <a:r>
              <a:rPr lang="en" sz="900">
                <a:solidFill>
                  <a:schemeClr val="dk1"/>
                </a:solidFill>
                <a:latin typeface="Calibri"/>
                <a:ea typeface="Calibri"/>
                <a:cs typeface="Calibri"/>
                <a:sym typeface="Calibri"/>
              </a:rPr>
              <a:t>money made from sales of good (towels)</a:t>
            </a:r>
            <a:endParaRPr sz="900">
              <a:solidFill>
                <a:schemeClr val="dk1"/>
              </a:solidFill>
              <a:latin typeface="Calibri"/>
              <a:ea typeface="Calibri"/>
              <a:cs typeface="Calibri"/>
              <a:sym typeface="Calibri"/>
            </a:endParaRPr>
          </a:p>
          <a:p>
            <a:pPr indent="0" lvl="0" marL="0" rtl="0" algn="l">
              <a:spcBef>
                <a:spcPts val="0"/>
              </a:spcBef>
              <a:spcAft>
                <a:spcPts val="0"/>
              </a:spcAft>
              <a:buNone/>
            </a:pPr>
            <a:r>
              <a:rPr lang="en" sz="900">
                <a:solidFill>
                  <a:schemeClr val="dk1"/>
                </a:solidFill>
                <a:latin typeface="Calibri"/>
                <a:ea typeface="Calibri"/>
                <a:cs typeface="Calibri"/>
                <a:sym typeface="Calibri"/>
              </a:rPr>
              <a:t>*</a:t>
            </a:r>
            <a:r>
              <a:rPr b="1" lang="en" sz="900">
                <a:solidFill>
                  <a:schemeClr val="dk1"/>
                </a:solidFill>
                <a:latin typeface="Calibri"/>
                <a:ea typeface="Calibri"/>
                <a:cs typeface="Calibri"/>
                <a:sym typeface="Calibri"/>
              </a:rPr>
              <a:t>Net Income </a:t>
            </a:r>
            <a:r>
              <a:rPr lang="en" sz="900">
                <a:solidFill>
                  <a:schemeClr val="dk1"/>
                </a:solidFill>
                <a:latin typeface="Calibri"/>
                <a:ea typeface="Calibri"/>
                <a:cs typeface="Calibri"/>
                <a:sym typeface="Calibri"/>
              </a:rPr>
              <a:t>= Revenue-cost; its profit; is an indicator or future growth</a:t>
            </a:r>
            <a:endParaRPr sz="900">
              <a:solidFill>
                <a:schemeClr val="dk1"/>
              </a:solidFill>
              <a:latin typeface="Calibri"/>
              <a:ea typeface="Calibri"/>
              <a:cs typeface="Calibri"/>
              <a:sym typeface="Calibri"/>
            </a:endParaRPr>
          </a:p>
        </p:txBody>
      </p:sp>
      <p:sp>
        <p:nvSpPr>
          <p:cNvPr id="1335" name="Google Shape;1335;p81"/>
          <p:cNvSpPr txBox="1"/>
          <p:nvPr/>
        </p:nvSpPr>
        <p:spPr>
          <a:xfrm rot="-5400000">
            <a:off x="-1333781" y="1720556"/>
            <a:ext cx="3882300" cy="615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3100">
                <a:solidFill>
                  <a:srgbClr val="00FFFF"/>
                </a:solidFill>
                <a:latin typeface="Trebuchet MS"/>
                <a:ea typeface="Trebuchet MS"/>
                <a:cs typeface="Trebuchet MS"/>
                <a:sym typeface="Trebuchet MS"/>
              </a:rPr>
              <a:t>BED, BATH, BEYOND</a:t>
            </a:r>
            <a:endParaRPr sz="3100">
              <a:solidFill>
                <a:srgbClr val="00FFFF"/>
              </a:solidFill>
              <a:latin typeface="Trebuchet MS"/>
              <a:ea typeface="Trebuchet MS"/>
              <a:cs typeface="Trebuchet MS"/>
              <a:sym typeface="Trebuchet MS"/>
            </a:endParaRPr>
          </a:p>
        </p:txBody>
      </p:sp>
      <p:cxnSp>
        <p:nvCxnSpPr>
          <p:cNvPr id="1336" name="Google Shape;1336;p81"/>
          <p:cNvCxnSpPr/>
          <p:nvPr/>
        </p:nvCxnSpPr>
        <p:spPr>
          <a:xfrm>
            <a:off x="965400" y="692175"/>
            <a:ext cx="236700" cy="36300"/>
          </a:xfrm>
          <a:prstGeom prst="straightConnector1">
            <a:avLst/>
          </a:prstGeom>
          <a:noFill/>
          <a:ln cap="flat" cmpd="sng" w="9525">
            <a:solidFill>
              <a:schemeClr val="dk2"/>
            </a:solidFill>
            <a:prstDash val="solid"/>
            <a:round/>
            <a:headEnd len="med" w="med" type="none"/>
            <a:tailEnd len="med" w="med" type="triangle"/>
          </a:ln>
        </p:spPr>
      </p:cxnSp>
      <p:cxnSp>
        <p:nvCxnSpPr>
          <p:cNvPr id="1337" name="Google Shape;1337;p81"/>
          <p:cNvCxnSpPr/>
          <p:nvPr/>
        </p:nvCxnSpPr>
        <p:spPr>
          <a:xfrm>
            <a:off x="856100" y="3788750"/>
            <a:ext cx="400800" cy="18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82"/>
          <p:cNvSpPr txBox="1"/>
          <p:nvPr>
            <p:ph type="ctrTitle"/>
          </p:nvPr>
        </p:nvSpPr>
        <p:spPr>
          <a:xfrm>
            <a:off x="661050" y="542100"/>
            <a:ext cx="7821900" cy="40593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rPr lang="en">
                <a:solidFill>
                  <a:schemeClr val="dk2"/>
                </a:solidFill>
              </a:rPr>
              <a:t>CASH FLOW STATEMENT</a:t>
            </a:r>
            <a:endParaRPr>
              <a:solidFill>
                <a:schemeClr val="dk2"/>
              </a:solidFill>
            </a:endParaRPr>
          </a:p>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83"/>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How MUCH money does the company make?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pic>
        <p:nvPicPr>
          <p:cNvPr id="1355" name="Google Shape;1355;p84"/>
          <p:cNvPicPr preferRelativeResize="0"/>
          <p:nvPr/>
        </p:nvPicPr>
        <p:blipFill rotWithShape="1">
          <a:blip r:embed="rId3">
            <a:alphaModFix/>
          </a:blip>
          <a:srcRect b="0" l="11143" r="11150" t="0"/>
          <a:stretch/>
        </p:blipFill>
        <p:spPr>
          <a:xfrm>
            <a:off x="306850" y="316743"/>
            <a:ext cx="6020400" cy="4515300"/>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85"/>
          <p:cNvSpPr txBox="1"/>
          <p:nvPr/>
        </p:nvSpPr>
        <p:spPr>
          <a:xfrm>
            <a:off x="796125" y="4758694"/>
            <a:ext cx="55302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Trebuchet MS"/>
                <a:ea typeface="Trebuchet MS"/>
                <a:cs typeface="Trebuchet MS"/>
                <a:sym typeface="Trebuchet MS"/>
              </a:rPr>
              <a:t>Three sources of cash</a:t>
            </a:r>
            <a:endParaRPr sz="1100">
              <a:latin typeface="Trebuchet MS"/>
              <a:ea typeface="Trebuchet MS"/>
              <a:cs typeface="Trebuchet MS"/>
              <a:sym typeface="Trebuchet MS"/>
            </a:endParaRPr>
          </a:p>
        </p:txBody>
      </p:sp>
      <p:sp>
        <p:nvSpPr>
          <p:cNvPr id="1361" name="Google Shape;1361;p85"/>
          <p:cNvSpPr txBox="1"/>
          <p:nvPr/>
        </p:nvSpPr>
        <p:spPr>
          <a:xfrm rot="-5400000">
            <a:off x="-1305000" y="1621125"/>
            <a:ext cx="3225600" cy="615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3100">
                <a:solidFill>
                  <a:srgbClr val="00FFFF"/>
                </a:solidFill>
                <a:latin typeface="Trebuchet MS"/>
                <a:ea typeface="Trebuchet MS"/>
                <a:cs typeface="Trebuchet MS"/>
                <a:sym typeface="Trebuchet MS"/>
              </a:rPr>
              <a:t>Cash Flow- BBY</a:t>
            </a:r>
            <a:endParaRPr sz="3100">
              <a:solidFill>
                <a:srgbClr val="00FFFF"/>
              </a:solidFill>
              <a:latin typeface="Trebuchet MS"/>
              <a:ea typeface="Trebuchet MS"/>
              <a:cs typeface="Trebuchet MS"/>
              <a:sym typeface="Trebuchet MS"/>
            </a:endParaRPr>
          </a:p>
        </p:txBody>
      </p:sp>
      <p:pic>
        <p:nvPicPr>
          <p:cNvPr id="1362" name="Google Shape;1362;p85"/>
          <p:cNvPicPr preferRelativeResize="0"/>
          <p:nvPr/>
        </p:nvPicPr>
        <p:blipFill>
          <a:blip r:embed="rId3">
            <a:alphaModFix/>
          </a:blip>
          <a:stretch>
            <a:fillRect/>
          </a:stretch>
        </p:blipFill>
        <p:spPr>
          <a:xfrm>
            <a:off x="663413" y="628186"/>
            <a:ext cx="6921450" cy="1812471"/>
          </a:xfrm>
          <a:prstGeom prst="rect">
            <a:avLst/>
          </a:prstGeom>
          <a:noFill/>
          <a:ln>
            <a:noFill/>
          </a:ln>
        </p:spPr>
      </p:pic>
      <p:sp>
        <p:nvSpPr>
          <p:cNvPr id="1363" name="Google Shape;1363;p85"/>
          <p:cNvSpPr txBox="1"/>
          <p:nvPr/>
        </p:nvSpPr>
        <p:spPr>
          <a:xfrm>
            <a:off x="903675" y="2810100"/>
            <a:ext cx="4709700" cy="1431600"/>
          </a:xfrm>
          <a:prstGeom prst="rect">
            <a:avLst/>
          </a:prstGeom>
          <a:noFill/>
          <a:ln>
            <a:noFill/>
          </a:ln>
        </p:spPr>
        <p:txBody>
          <a:bodyPr anchorCtr="0" anchor="t" bIns="68575" lIns="68575" spcFirstLastPara="1" rIns="68575" wrap="square" tIns="68575">
            <a:spAutoFit/>
          </a:bodyPr>
          <a:lstStyle/>
          <a:p>
            <a:pPr indent="-254000" lvl="0" marL="3429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Cash Flow - give an idea of how stable a company is (if likely to bankrupt or no)</a:t>
            </a:r>
            <a:endParaRPr sz="1400">
              <a:solidFill>
                <a:schemeClr val="dk1"/>
              </a:solidFill>
              <a:latin typeface="Calibri"/>
              <a:ea typeface="Calibri"/>
              <a:cs typeface="Calibri"/>
              <a:sym typeface="Calibri"/>
            </a:endParaRPr>
          </a:p>
          <a:p>
            <a:pPr indent="0" lvl="0" marL="342900" rtl="0" algn="l">
              <a:spcBef>
                <a:spcPts val="0"/>
              </a:spcBef>
              <a:spcAft>
                <a:spcPts val="0"/>
              </a:spcAft>
              <a:buNone/>
            </a:pPr>
            <a:r>
              <a:t/>
            </a:r>
            <a:endParaRPr sz="1400">
              <a:solidFill>
                <a:schemeClr val="dk1"/>
              </a:solidFill>
              <a:latin typeface="Calibri"/>
              <a:ea typeface="Calibri"/>
              <a:cs typeface="Calibri"/>
              <a:sym typeface="Calibri"/>
            </a:endParaRPr>
          </a:p>
          <a:p>
            <a:pPr indent="-254000" lvl="0" marL="3429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found using end cash position;</a:t>
            </a:r>
            <a:endParaRPr sz="1400">
              <a:solidFill>
                <a:schemeClr val="dk1"/>
              </a:solidFill>
              <a:latin typeface="Calibri"/>
              <a:ea typeface="Calibri"/>
              <a:cs typeface="Calibri"/>
              <a:sym typeface="Calibri"/>
            </a:endParaRPr>
          </a:p>
          <a:p>
            <a:pPr indent="0" lvl="0" marL="342900" rtl="0" algn="l">
              <a:spcBef>
                <a:spcPts val="0"/>
              </a:spcBef>
              <a:spcAft>
                <a:spcPts val="0"/>
              </a:spcAft>
              <a:buNone/>
            </a:pPr>
            <a:r>
              <a:t/>
            </a:r>
            <a:endParaRPr sz="1400">
              <a:solidFill>
                <a:schemeClr val="dk1"/>
              </a:solidFill>
              <a:latin typeface="Calibri"/>
              <a:ea typeface="Calibri"/>
              <a:cs typeface="Calibri"/>
              <a:sym typeface="Calibri"/>
            </a:endParaRPr>
          </a:p>
          <a:p>
            <a:pPr indent="-254000" lvl="0" marL="3429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sources are </a:t>
            </a:r>
            <a:r>
              <a:rPr b="1" lang="en" sz="1400">
                <a:solidFill>
                  <a:schemeClr val="dk1"/>
                </a:solidFill>
                <a:latin typeface="Calibri"/>
                <a:ea typeface="Calibri"/>
                <a:cs typeface="Calibri"/>
                <a:sym typeface="Calibri"/>
              </a:rPr>
              <a:t>operating, investing, financing</a:t>
            </a:r>
            <a:endParaRPr b="1" sz="14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86"/>
          <p:cNvSpPr txBox="1"/>
          <p:nvPr/>
        </p:nvSpPr>
        <p:spPr>
          <a:xfrm rot="-5400000">
            <a:off x="-1305000" y="1621125"/>
            <a:ext cx="3225600" cy="615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3100">
                <a:solidFill>
                  <a:srgbClr val="00FFFF"/>
                </a:solidFill>
                <a:latin typeface="Trebuchet MS"/>
                <a:ea typeface="Trebuchet MS"/>
                <a:cs typeface="Trebuchet MS"/>
                <a:sym typeface="Trebuchet MS"/>
              </a:rPr>
              <a:t>Cash Flow- BBY</a:t>
            </a:r>
            <a:endParaRPr sz="3100">
              <a:solidFill>
                <a:srgbClr val="00FFFF"/>
              </a:solidFill>
              <a:latin typeface="Trebuchet MS"/>
              <a:ea typeface="Trebuchet MS"/>
              <a:cs typeface="Trebuchet MS"/>
              <a:sym typeface="Trebuchet MS"/>
            </a:endParaRPr>
          </a:p>
        </p:txBody>
      </p:sp>
      <p:pic>
        <p:nvPicPr>
          <p:cNvPr id="1369" name="Google Shape;1369;p86"/>
          <p:cNvPicPr preferRelativeResize="0"/>
          <p:nvPr/>
        </p:nvPicPr>
        <p:blipFill>
          <a:blip r:embed="rId3">
            <a:alphaModFix/>
          </a:blip>
          <a:stretch>
            <a:fillRect/>
          </a:stretch>
        </p:blipFill>
        <p:spPr>
          <a:xfrm>
            <a:off x="663413" y="628186"/>
            <a:ext cx="6921450" cy="1812471"/>
          </a:xfrm>
          <a:prstGeom prst="rect">
            <a:avLst/>
          </a:prstGeom>
          <a:noFill/>
          <a:ln>
            <a:noFill/>
          </a:ln>
        </p:spPr>
      </p:pic>
      <p:sp>
        <p:nvSpPr>
          <p:cNvPr id="1370" name="Google Shape;1370;p86"/>
          <p:cNvSpPr txBox="1"/>
          <p:nvPr/>
        </p:nvSpPr>
        <p:spPr>
          <a:xfrm>
            <a:off x="903675" y="2810100"/>
            <a:ext cx="4709700" cy="1647000"/>
          </a:xfrm>
          <a:prstGeom prst="rect">
            <a:avLst/>
          </a:prstGeom>
          <a:noFill/>
          <a:ln>
            <a:noFill/>
          </a:ln>
        </p:spPr>
        <p:txBody>
          <a:bodyPr anchorCtr="0" anchor="t" bIns="68575" lIns="68575" spcFirstLastPara="1" rIns="68575" wrap="square" tIns="68575">
            <a:spAutoFit/>
          </a:bodyPr>
          <a:lstStyle/>
          <a:p>
            <a:pPr indent="-254000" lvl="0" marL="3429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operating - company operations</a:t>
            </a:r>
            <a:endParaRPr b="1" sz="1400">
              <a:solidFill>
                <a:schemeClr val="dk1"/>
              </a:solidFill>
              <a:latin typeface="Calibri"/>
              <a:ea typeface="Calibri"/>
              <a:cs typeface="Calibri"/>
              <a:sym typeface="Calibri"/>
            </a:endParaRPr>
          </a:p>
          <a:p>
            <a:pPr indent="-254000" lvl="0" marL="3429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investing - company investments (assets, land)</a:t>
            </a:r>
            <a:endParaRPr b="1" sz="1400">
              <a:solidFill>
                <a:schemeClr val="dk1"/>
              </a:solidFill>
              <a:latin typeface="Calibri"/>
              <a:ea typeface="Calibri"/>
              <a:cs typeface="Calibri"/>
              <a:sym typeface="Calibri"/>
            </a:endParaRPr>
          </a:p>
          <a:p>
            <a:pPr indent="-254000" lvl="0" marL="3429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financing - loans (bond), stocks, etc.</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Will it go bankrupt soon?</a:t>
            </a:r>
            <a:endParaRPr b="1">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87"/>
          <p:cNvSpPr txBox="1"/>
          <p:nvPr>
            <p:ph type="ctrTitle"/>
          </p:nvPr>
        </p:nvSpPr>
        <p:spPr>
          <a:xfrm>
            <a:off x="1884750" y="711325"/>
            <a:ext cx="6947700" cy="9960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Quiz</a:t>
            </a:r>
            <a:endParaRPr/>
          </a:p>
        </p:txBody>
      </p:sp>
      <p:sp>
        <p:nvSpPr>
          <p:cNvPr id="1377" name="Google Shape;1377;p87"/>
          <p:cNvSpPr txBox="1"/>
          <p:nvPr>
            <p:ph idx="1" type="body"/>
          </p:nvPr>
        </p:nvSpPr>
        <p:spPr>
          <a:xfrm>
            <a:off x="1884750" y="1825575"/>
            <a:ext cx="6947700" cy="2743200"/>
          </a:xfrm>
          <a:prstGeom prst="rect">
            <a:avLst/>
          </a:prstGeom>
        </p:spPr>
        <p:txBody>
          <a:bodyPr anchorCtr="0" anchor="t" bIns="34275" lIns="68575" spcFirstLastPara="1" rIns="68575" wrap="square" tIns="34275">
            <a:normAutofit lnSpcReduction="10000"/>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what is the benefit of cash flow? </a:t>
            </a:r>
            <a:endParaRPr/>
          </a:p>
          <a:p>
            <a:pPr indent="-266700" lvl="0" marL="342900" rtl="0" algn="l">
              <a:spcBef>
                <a:spcPts val="1600"/>
              </a:spcBef>
              <a:spcAft>
                <a:spcPts val="0"/>
              </a:spcAft>
              <a:buSzPts val="1600"/>
              <a:buAutoNum type="alphaLcParenR"/>
            </a:pPr>
            <a:r>
              <a:rPr lang="en"/>
              <a:t>tells you how  stable a company is</a:t>
            </a:r>
            <a:endParaRPr/>
          </a:p>
          <a:p>
            <a:pPr indent="-266700" lvl="0" marL="342900" rtl="0" algn="l">
              <a:spcBef>
                <a:spcPts val="0"/>
              </a:spcBef>
              <a:spcAft>
                <a:spcPts val="0"/>
              </a:spcAft>
              <a:buSzPts val="1600"/>
              <a:buAutoNum type="alphaLcParenR"/>
            </a:pPr>
            <a:r>
              <a:rPr lang="en"/>
              <a:t>tells you how profitable a company is</a:t>
            </a:r>
            <a:endParaRPr/>
          </a:p>
          <a:p>
            <a:pPr indent="-266700" lvl="0" marL="342900" rtl="0" algn="l">
              <a:spcBef>
                <a:spcPts val="0"/>
              </a:spcBef>
              <a:spcAft>
                <a:spcPts val="0"/>
              </a:spcAft>
              <a:buSzPts val="1600"/>
              <a:buAutoNum type="alphaLcParenR"/>
            </a:pPr>
            <a:r>
              <a:rPr lang="en"/>
              <a:t>tells you how valuable a company is</a:t>
            </a:r>
            <a:endParaRPr/>
          </a:p>
          <a:p>
            <a:pPr indent="0" lvl="0" marL="0" rtl="0" algn="l">
              <a:spcBef>
                <a:spcPts val="1600"/>
              </a:spcBef>
              <a:spcAft>
                <a:spcPts val="1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88"/>
          <p:cNvSpPr txBox="1"/>
          <p:nvPr>
            <p:ph type="ctrTitle"/>
          </p:nvPr>
        </p:nvSpPr>
        <p:spPr>
          <a:xfrm>
            <a:off x="661050" y="542100"/>
            <a:ext cx="7821900" cy="40593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rPr lang="en">
                <a:solidFill>
                  <a:schemeClr val="dk2"/>
                </a:solidFill>
              </a:rPr>
              <a:t>RECAP</a:t>
            </a:r>
            <a:endParaRPr>
              <a:solidFill>
                <a:schemeClr val="dk2"/>
              </a:solidFill>
            </a:endParaRPr>
          </a:p>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44"/>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342900" lvl="0" marL="342900" rtl="0" algn="ctr">
              <a:spcBef>
                <a:spcPts val="0"/>
              </a:spcBef>
              <a:spcAft>
                <a:spcPts val="0"/>
              </a:spcAft>
              <a:buSzPts val="2800"/>
              <a:buAutoNum type="arabicParenR"/>
            </a:pPr>
            <a:r>
              <a:rPr lang="en"/>
              <a:t>Technical Analysis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89"/>
          <p:cNvSpPr txBox="1"/>
          <p:nvPr>
            <p:ph idx="1" type="body"/>
          </p:nvPr>
        </p:nvSpPr>
        <p:spPr>
          <a:xfrm>
            <a:off x="2739225" y="612388"/>
            <a:ext cx="5696400" cy="3932700"/>
          </a:xfrm>
          <a:prstGeom prst="rect">
            <a:avLst/>
          </a:prstGeom>
        </p:spPr>
        <p:txBody>
          <a:bodyPr anchorCtr="0" anchor="t" bIns="34275" lIns="68575" spcFirstLastPara="1" rIns="68575" wrap="square" tIns="34275">
            <a:normAutofit lnSpcReduction="20000"/>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279400" lvl="0" marL="342900" rtl="0" algn="l">
              <a:spcBef>
                <a:spcPts val="1600"/>
              </a:spcBef>
              <a:spcAft>
                <a:spcPts val="0"/>
              </a:spcAft>
              <a:buSzPts val="1800"/>
              <a:buChar char="●"/>
            </a:pPr>
            <a:r>
              <a:rPr b="1" lang="en"/>
              <a:t>Quantitative</a:t>
            </a:r>
            <a:r>
              <a:rPr lang="en"/>
              <a:t> - Looking at the “numbers/facts” (revenue, profit, cash flow, building equipment value, etc.)</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279400" lvl="0" marL="342900" rtl="0" algn="l">
              <a:spcBef>
                <a:spcPts val="1600"/>
              </a:spcBef>
              <a:spcAft>
                <a:spcPts val="0"/>
              </a:spcAft>
              <a:buSzPts val="1800"/>
              <a:buChar char="●"/>
            </a:pPr>
            <a:r>
              <a:rPr b="1" lang="en"/>
              <a:t>Qualitative </a:t>
            </a:r>
            <a:r>
              <a:rPr lang="en"/>
              <a:t>- Looking at the company subjectively: does it sell high-value products, how is the CEOs? </a:t>
            </a:r>
            <a:endParaRPr/>
          </a:p>
          <a:p>
            <a:pPr indent="0" lvl="0" marL="342900" rtl="0" algn="l">
              <a:spcBef>
                <a:spcPts val="1600"/>
              </a:spcBef>
              <a:spcAft>
                <a:spcPts val="1600"/>
              </a:spcAft>
              <a:buNone/>
            </a:pPr>
            <a:r>
              <a:t/>
            </a:r>
            <a:endParaRPr/>
          </a:p>
        </p:txBody>
      </p:sp>
      <p:sp>
        <p:nvSpPr>
          <p:cNvPr id="1390" name="Google Shape;1390;p89"/>
          <p:cNvSpPr txBox="1"/>
          <p:nvPr/>
        </p:nvSpPr>
        <p:spPr>
          <a:xfrm>
            <a:off x="2702475" y="387056"/>
            <a:ext cx="6353400" cy="831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4500">
                <a:latin typeface="Trebuchet MS"/>
                <a:ea typeface="Trebuchet MS"/>
                <a:cs typeface="Trebuchet MS"/>
                <a:sym typeface="Trebuchet MS"/>
              </a:rPr>
              <a:t>Fundamental Analysis</a:t>
            </a:r>
            <a:endParaRPr sz="4500">
              <a:latin typeface="Trebuchet MS"/>
              <a:ea typeface="Trebuchet MS"/>
              <a:cs typeface="Trebuchet MS"/>
              <a:sym typeface="Trebuchet M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90"/>
          <p:cNvSpPr txBox="1"/>
          <p:nvPr>
            <p:ph type="ctrTitle"/>
          </p:nvPr>
        </p:nvSpPr>
        <p:spPr>
          <a:xfrm>
            <a:off x="661050" y="542100"/>
            <a:ext cx="7821900" cy="40593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t/>
            </a:r>
            <a:endParaRPr sz="3600">
              <a:solidFill>
                <a:schemeClr val="dk2"/>
              </a:solidFill>
            </a:endParaRPr>
          </a:p>
          <a:p>
            <a:pPr indent="0" lvl="0" marL="0" rtl="0" algn="ctr">
              <a:spcBef>
                <a:spcPts val="0"/>
              </a:spcBef>
              <a:spcAft>
                <a:spcPts val="0"/>
              </a:spcAft>
              <a:buNone/>
            </a:pPr>
            <a:r>
              <a:rPr lang="en">
                <a:solidFill>
                  <a:schemeClr val="dk2"/>
                </a:solidFill>
              </a:rPr>
              <a:t>Fundamental / Technical analysis </a:t>
            </a:r>
            <a:endParaRPr>
              <a:solidFill>
                <a:schemeClr val="dk2"/>
              </a:solidFill>
            </a:endParaRPr>
          </a:p>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91"/>
          <p:cNvSpPr txBox="1"/>
          <p:nvPr>
            <p:ph type="title"/>
          </p:nvPr>
        </p:nvSpPr>
        <p:spPr>
          <a:xfrm>
            <a:off x="1885350" y="1583025"/>
            <a:ext cx="5373300" cy="2124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Difference between Technical vs fundamental analysis </a:t>
            </a:r>
            <a:r>
              <a:rPr lang="en"/>
              <a:t>(in 3 or less words)??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92"/>
          <p:cNvSpPr txBox="1"/>
          <p:nvPr>
            <p:ph type="title"/>
          </p:nvPr>
        </p:nvSpPr>
        <p:spPr>
          <a:xfrm>
            <a:off x="1885350" y="1897113"/>
            <a:ext cx="5373300" cy="1349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AN EXAMPLE!!!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pic>
        <p:nvPicPr>
          <p:cNvPr id="1412" name="Google Shape;1412;p93"/>
          <p:cNvPicPr preferRelativeResize="0"/>
          <p:nvPr/>
        </p:nvPicPr>
        <p:blipFill rotWithShape="1">
          <a:blip r:embed="rId3">
            <a:alphaModFix/>
          </a:blip>
          <a:srcRect b="7784" l="0" r="0" t="7784"/>
          <a:stretch/>
        </p:blipFill>
        <p:spPr>
          <a:xfrm>
            <a:off x="0" y="0"/>
            <a:ext cx="9144000" cy="5143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94"/>
          <p:cNvSpPr txBox="1"/>
          <p:nvPr>
            <p:ph type="ctrTitle"/>
          </p:nvPr>
        </p:nvSpPr>
        <p:spPr>
          <a:xfrm>
            <a:off x="992425" y="2536400"/>
            <a:ext cx="3136800" cy="1884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Technical</a:t>
            </a:r>
            <a:endParaRPr/>
          </a:p>
          <a:p>
            <a:pPr indent="0" lvl="0" marL="0" rtl="0" algn="l">
              <a:spcBef>
                <a:spcPts val="0"/>
              </a:spcBef>
              <a:spcAft>
                <a:spcPts val="0"/>
              </a:spcAft>
              <a:buNone/>
            </a:pPr>
            <a:r>
              <a:rPr lang="en"/>
              <a:t>analysis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95"/>
          <p:cNvSpPr txBox="1"/>
          <p:nvPr>
            <p:ph type="title"/>
          </p:nvPr>
        </p:nvSpPr>
        <p:spPr>
          <a:xfrm rot="-5400000">
            <a:off x="-1925750" y="2105550"/>
            <a:ext cx="4744200" cy="92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TECHNICALS</a:t>
            </a:r>
            <a:endParaRPr/>
          </a:p>
        </p:txBody>
      </p:sp>
      <p:pic>
        <p:nvPicPr>
          <p:cNvPr id="1423" name="Google Shape;1423;p95"/>
          <p:cNvPicPr preferRelativeResize="0"/>
          <p:nvPr/>
        </p:nvPicPr>
        <p:blipFill>
          <a:blip r:embed="rId3">
            <a:alphaModFix/>
          </a:blip>
          <a:stretch>
            <a:fillRect/>
          </a:stretch>
        </p:blipFill>
        <p:spPr>
          <a:xfrm>
            <a:off x="776098" y="-3150"/>
            <a:ext cx="8050274" cy="514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96"/>
          <p:cNvSpPr txBox="1"/>
          <p:nvPr>
            <p:ph idx="1" type="body"/>
          </p:nvPr>
        </p:nvSpPr>
        <p:spPr>
          <a:xfrm>
            <a:off x="256750" y="588656"/>
            <a:ext cx="6390600" cy="25623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a:p>
          <a:p>
            <a:pPr indent="-254000" lvl="1" marL="685800" rtl="0" algn="l">
              <a:spcBef>
                <a:spcPts val="1200"/>
              </a:spcBef>
              <a:spcAft>
                <a:spcPts val="0"/>
              </a:spcAft>
              <a:buSzPts val="1400"/>
              <a:buChar char="○"/>
            </a:pPr>
            <a:r>
              <a:t/>
            </a:r>
            <a:endParaRPr/>
          </a:p>
        </p:txBody>
      </p:sp>
      <p:pic>
        <p:nvPicPr>
          <p:cNvPr id="1430" name="Google Shape;1430;p96"/>
          <p:cNvPicPr preferRelativeResize="0"/>
          <p:nvPr/>
        </p:nvPicPr>
        <p:blipFill>
          <a:blip r:embed="rId3">
            <a:alphaModFix/>
          </a:blip>
          <a:stretch>
            <a:fillRect/>
          </a:stretch>
        </p:blipFill>
        <p:spPr>
          <a:xfrm>
            <a:off x="676725" y="1044525"/>
            <a:ext cx="7757102" cy="3921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97"/>
          <p:cNvSpPr txBox="1"/>
          <p:nvPr>
            <p:ph type="ctrTitle"/>
          </p:nvPr>
        </p:nvSpPr>
        <p:spPr>
          <a:xfrm>
            <a:off x="992425" y="2536400"/>
            <a:ext cx="3136800" cy="1884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Fundamental analysis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Gamestop</a:t>
            </a:r>
            <a:endParaRPr/>
          </a:p>
        </p:txBody>
      </p:sp>
      <p:sp>
        <p:nvSpPr>
          <p:cNvPr id="1441" name="Google Shape;1441;p98"/>
          <p:cNvSpPr txBox="1"/>
          <p:nvPr>
            <p:ph idx="1" type="body"/>
          </p:nvPr>
        </p:nvSpPr>
        <p:spPr>
          <a:xfrm>
            <a:off x="612775" y="1152475"/>
            <a:ext cx="8230200" cy="3155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Biggest seller of video games</a:t>
            </a:r>
            <a:endParaRPr/>
          </a:p>
          <a:p>
            <a:pPr indent="-342900" lvl="0" marL="457200" rtl="0" algn="l">
              <a:spcBef>
                <a:spcPts val="0"/>
              </a:spcBef>
              <a:spcAft>
                <a:spcPts val="0"/>
              </a:spcAft>
              <a:buSzPts val="1800"/>
              <a:buChar char="-"/>
            </a:pPr>
            <a:r>
              <a:rPr lang="en"/>
              <a:t>Fell in price because shift in downloads and online </a:t>
            </a:r>
            <a:endParaRPr/>
          </a:p>
          <a:p>
            <a:pPr indent="-317500" lvl="1" marL="914400" rtl="0" algn="l">
              <a:spcBef>
                <a:spcPts val="0"/>
              </a:spcBef>
              <a:spcAft>
                <a:spcPts val="0"/>
              </a:spcAft>
              <a:buSzPts val="1400"/>
              <a:buChar char="-"/>
            </a:pPr>
            <a:r>
              <a:rPr lang="en"/>
              <a:t>Many games like xbox can be downloaded directly</a:t>
            </a:r>
            <a:endParaRPr/>
          </a:p>
          <a:p>
            <a:pPr indent="-342900" lvl="0" marL="457200" rtl="0" algn="l">
              <a:spcBef>
                <a:spcPts val="0"/>
              </a:spcBef>
              <a:spcAft>
                <a:spcPts val="0"/>
              </a:spcAft>
              <a:buSzPts val="1800"/>
              <a:buChar char="-"/>
            </a:pPr>
            <a:r>
              <a:rPr lang="en"/>
              <a:t>Reached a plateau in rev;</a:t>
            </a:r>
            <a:endParaRPr/>
          </a:p>
          <a:p>
            <a:pPr indent="-342900" lvl="0" marL="457200" rtl="0" algn="l">
              <a:spcBef>
                <a:spcPts val="0"/>
              </a:spcBef>
              <a:spcAft>
                <a:spcPts val="0"/>
              </a:spcAft>
              <a:buSzPts val="1800"/>
              <a:buChar char="-"/>
            </a:pPr>
            <a:r>
              <a:rPr lang="en"/>
              <a:t>See bottom</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a:t>
            </a:r>
            <a:endParaRPr/>
          </a:p>
        </p:txBody>
      </p:sp>
      <p:pic>
        <p:nvPicPr>
          <p:cNvPr id="1442" name="Google Shape;1442;p98"/>
          <p:cNvPicPr preferRelativeResize="0"/>
          <p:nvPr/>
        </p:nvPicPr>
        <p:blipFill>
          <a:blip r:embed="rId3">
            <a:alphaModFix/>
          </a:blip>
          <a:stretch>
            <a:fillRect/>
          </a:stretch>
        </p:blipFill>
        <p:spPr>
          <a:xfrm>
            <a:off x="76200" y="3397877"/>
            <a:ext cx="9144000" cy="13918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5"/>
          <p:cNvSpPr txBox="1"/>
          <p:nvPr>
            <p:ph idx="1" type="body"/>
          </p:nvPr>
        </p:nvSpPr>
        <p:spPr>
          <a:xfrm>
            <a:off x="376313" y="347850"/>
            <a:ext cx="6447600" cy="1719900"/>
          </a:xfrm>
          <a:prstGeom prst="rect">
            <a:avLst/>
          </a:prstGeom>
          <a:noFill/>
          <a:ln>
            <a:noFill/>
          </a:ln>
        </p:spPr>
        <p:txBody>
          <a:bodyPr anchorCtr="0" anchor="t" bIns="34275" lIns="68575" spcFirstLastPara="1" rIns="68575" wrap="square" tIns="34275">
            <a:normAutofit fontScale="25000" lnSpcReduction="20000"/>
          </a:bodyPr>
          <a:lstStyle/>
          <a:p>
            <a:pPr indent="0" lvl="0" marL="0" rtl="0" algn="l">
              <a:lnSpc>
                <a:spcPct val="100000"/>
              </a:lnSpc>
              <a:spcBef>
                <a:spcPts val="800"/>
              </a:spcBef>
              <a:spcAft>
                <a:spcPts val="0"/>
              </a:spcAft>
              <a:buNone/>
            </a:pPr>
            <a:r>
              <a:rPr b="1" lang="en" sz="5600"/>
              <a:t>Technical Analysis!</a:t>
            </a:r>
            <a:endParaRPr sz="5600"/>
          </a:p>
          <a:p>
            <a:pPr indent="0" lvl="0" marL="0" rtl="0" algn="l">
              <a:lnSpc>
                <a:spcPct val="100000"/>
              </a:lnSpc>
              <a:spcBef>
                <a:spcPts val="800"/>
              </a:spcBef>
              <a:spcAft>
                <a:spcPts val="0"/>
              </a:spcAft>
              <a:buSzPts val="275"/>
              <a:buNone/>
            </a:pPr>
            <a:r>
              <a:t/>
            </a:r>
            <a:endParaRPr sz="5600"/>
          </a:p>
          <a:p>
            <a:pPr indent="-254000" lvl="0" marL="342900" rtl="0" algn="l">
              <a:lnSpc>
                <a:spcPct val="100000"/>
              </a:lnSpc>
              <a:spcBef>
                <a:spcPts val="800"/>
              </a:spcBef>
              <a:spcAft>
                <a:spcPts val="0"/>
              </a:spcAft>
              <a:buSzPct val="100000"/>
              <a:buChar char="-"/>
            </a:pPr>
            <a:r>
              <a:rPr b="1" lang="en" sz="5600"/>
              <a:t>Technical investors rely on the </a:t>
            </a:r>
            <a:r>
              <a:rPr b="1" lang="en" sz="5600" u="sng"/>
              <a:t>price of a stock</a:t>
            </a:r>
            <a:r>
              <a:rPr b="1" lang="en" sz="5600"/>
              <a:t> </a:t>
            </a:r>
            <a:endParaRPr b="1" sz="5600"/>
          </a:p>
          <a:p>
            <a:pPr indent="0" lvl="0" marL="342900" rtl="0" algn="l">
              <a:lnSpc>
                <a:spcPct val="100000"/>
              </a:lnSpc>
              <a:spcBef>
                <a:spcPts val="800"/>
              </a:spcBef>
              <a:spcAft>
                <a:spcPts val="0"/>
              </a:spcAft>
              <a:buNone/>
            </a:pPr>
            <a:r>
              <a:rPr b="1" lang="en" sz="5600"/>
              <a:t>(market performance)</a:t>
            </a:r>
            <a:endParaRPr b="1" sz="5600"/>
          </a:p>
          <a:p>
            <a:pPr indent="0" lvl="0" marL="0" rtl="0" algn="l">
              <a:lnSpc>
                <a:spcPct val="100000"/>
              </a:lnSpc>
              <a:spcBef>
                <a:spcPts val="800"/>
              </a:spcBef>
              <a:spcAft>
                <a:spcPts val="0"/>
              </a:spcAft>
              <a:buSzPts val="275"/>
              <a:buNone/>
            </a:pPr>
            <a:r>
              <a:t/>
            </a:r>
            <a:endParaRPr sz="5600"/>
          </a:p>
          <a:p>
            <a:pPr indent="-254000" lvl="0" marL="342900" rtl="0" algn="l">
              <a:lnSpc>
                <a:spcPct val="100000"/>
              </a:lnSpc>
              <a:spcBef>
                <a:spcPts val="800"/>
              </a:spcBef>
              <a:spcAft>
                <a:spcPts val="0"/>
              </a:spcAft>
              <a:buSzPct val="100000"/>
              <a:buChar char="-"/>
            </a:pPr>
            <a:r>
              <a:rPr lang="en" sz="5600"/>
              <a:t>See </a:t>
            </a:r>
            <a:r>
              <a:rPr b="1" lang="en" sz="5600"/>
              <a:t>appendix </a:t>
            </a:r>
            <a:r>
              <a:rPr lang="en" sz="5600"/>
              <a:t>more specifics</a:t>
            </a:r>
            <a:endParaRPr sz="5600"/>
          </a:p>
          <a:p>
            <a:pPr indent="0" lvl="0" marL="0" rtl="0" algn="l">
              <a:lnSpc>
                <a:spcPct val="100000"/>
              </a:lnSpc>
              <a:spcBef>
                <a:spcPts val="800"/>
              </a:spcBef>
              <a:spcAft>
                <a:spcPts val="0"/>
              </a:spcAft>
              <a:buSzPct val="61111"/>
              <a:buNone/>
            </a:pPr>
            <a:r>
              <a:t/>
            </a:r>
            <a:endParaRPr/>
          </a:p>
          <a:p>
            <a:pPr indent="0" lvl="0" marL="0" rtl="0" algn="l">
              <a:lnSpc>
                <a:spcPct val="100000"/>
              </a:lnSpc>
              <a:spcBef>
                <a:spcPts val="800"/>
              </a:spcBef>
              <a:spcAft>
                <a:spcPts val="0"/>
              </a:spcAft>
              <a:buSzPct val="61111"/>
              <a:buNone/>
            </a:pPr>
            <a:r>
              <a:t/>
            </a:r>
            <a:endParaRPr/>
          </a:p>
          <a:p>
            <a:pPr indent="0" lvl="0" marL="0" rtl="0" algn="l">
              <a:lnSpc>
                <a:spcPct val="100000"/>
              </a:lnSpc>
              <a:spcBef>
                <a:spcPts val="800"/>
              </a:spcBef>
              <a:spcAft>
                <a:spcPts val="0"/>
              </a:spcAft>
              <a:buSzPct val="61111"/>
              <a:buNone/>
            </a:pPr>
            <a:r>
              <a:t/>
            </a:r>
            <a:endParaRPr/>
          </a:p>
          <a:p>
            <a:pPr indent="0" lvl="0" marL="0" rtl="0" algn="l">
              <a:lnSpc>
                <a:spcPct val="100000"/>
              </a:lnSpc>
              <a:spcBef>
                <a:spcPts val="800"/>
              </a:spcBef>
              <a:spcAft>
                <a:spcPts val="0"/>
              </a:spcAft>
              <a:buSzPct val="61111"/>
              <a:buNone/>
            </a:pPr>
            <a:r>
              <a:t/>
            </a:r>
            <a:endParaRPr/>
          </a:p>
          <a:p>
            <a:pPr indent="0" lvl="0" marL="0" rtl="0" algn="l">
              <a:lnSpc>
                <a:spcPct val="100000"/>
              </a:lnSpc>
              <a:spcBef>
                <a:spcPts val="800"/>
              </a:spcBef>
              <a:spcAft>
                <a:spcPts val="0"/>
              </a:spcAft>
              <a:buSzPct val="61111"/>
              <a:buNone/>
            </a:pPr>
            <a:r>
              <a:t/>
            </a:r>
            <a:endParaRPr/>
          </a:p>
        </p:txBody>
      </p:sp>
      <p:pic>
        <p:nvPicPr>
          <p:cNvPr descr="Price of stock matters" id="1044" name="Google Shape;1044;p45" title="Graph"/>
          <p:cNvPicPr preferRelativeResize="0"/>
          <p:nvPr/>
        </p:nvPicPr>
        <p:blipFill rotWithShape="1">
          <a:blip r:embed="rId3">
            <a:alphaModFix/>
          </a:blip>
          <a:srcRect b="0" l="0" r="-1533" t="0"/>
          <a:stretch/>
        </p:blipFill>
        <p:spPr>
          <a:xfrm>
            <a:off x="186506" y="2216625"/>
            <a:ext cx="5819456" cy="2739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0" st="0"/>
                                            </p:txEl>
                                          </p:spTgt>
                                        </p:tgtEl>
                                        <p:attrNameLst>
                                          <p:attrName>style.visibility</p:attrName>
                                        </p:attrNameLst>
                                      </p:cBhvr>
                                      <p:to>
                                        <p:strVal val="visible"/>
                                      </p:to>
                                    </p:set>
                                    <p:animEffect filter="fade" transition="in">
                                      <p:cBhvr>
                                        <p:cTn dur="1000"/>
                                        <p:tgtEl>
                                          <p:spTgt spid="10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1" st="1"/>
                                            </p:txEl>
                                          </p:spTgt>
                                        </p:tgtEl>
                                        <p:attrNameLst>
                                          <p:attrName>style.visibility</p:attrName>
                                        </p:attrNameLst>
                                      </p:cBhvr>
                                      <p:to>
                                        <p:strVal val="visible"/>
                                      </p:to>
                                    </p:set>
                                    <p:animEffect filter="fade" transition="in">
                                      <p:cBhvr>
                                        <p:cTn dur="1000"/>
                                        <p:tgtEl>
                                          <p:spTgt spid="10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2" st="2"/>
                                            </p:txEl>
                                          </p:spTgt>
                                        </p:tgtEl>
                                        <p:attrNameLst>
                                          <p:attrName>style.visibility</p:attrName>
                                        </p:attrNameLst>
                                      </p:cBhvr>
                                      <p:to>
                                        <p:strVal val="visible"/>
                                      </p:to>
                                    </p:set>
                                    <p:animEffect filter="fade" transition="in">
                                      <p:cBhvr>
                                        <p:cTn dur="1000"/>
                                        <p:tgtEl>
                                          <p:spTgt spid="10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3" st="3"/>
                                            </p:txEl>
                                          </p:spTgt>
                                        </p:tgtEl>
                                        <p:attrNameLst>
                                          <p:attrName>style.visibility</p:attrName>
                                        </p:attrNameLst>
                                      </p:cBhvr>
                                      <p:to>
                                        <p:strVal val="visible"/>
                                      </p:to>
                                    </p:set>
                                    <p:animEffect filter="fade" transition="in">
                                      <p:cBhvr>
                                        <p:cTn dur="1000"/>
                                        <p:tgtEl>
                                          <p:spTgt spid="10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4" st="4"/>
                                            </p:txEl>
                                          </p:spTgt>
                                        </p:tgtEl>
                                        <p:attrNameLst>
                                          <p:attrName>style.visibility</p:attrName>
                                        </p:attrNameLst>
                                      </p:cBhvr>
                                      <p:to>
                                        <p:strVal val="visible"/>
                                      </p:to>
                                    </p:set>
                                    <p:animEffect filter="fade" transition="in">
                                      <p:cBhvr>
                                        <p:cTn dur="1000"/>
                                        <p:tgtEl>
                                          <p:spTgt spid="10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5" st="5"/>
                                            </p:txEl>
                                          </p:spTgt>
                                        </p:tgtEl>
                                        <p:attrNameLst>
                                          <p:attrName>style.visibility</p:attrName>
                                        </p:attrNameLst>
                                      </p:cBhvr>
                                      <p:to>
                                        <p:strVal val="visible"/>
                                      </p:to>
                                    </p:set>
                                    <p:animEffect filter="fade" transition="in">
                                      <p:cBhvr>
                                        <p:cTn dur="1000"/>
                                        <p:tgtEl>
                                          <p:spTgt spid="104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6" st="6"/>
                                            </p:txEl>
                                          </p:spTgt>
                                        </p:tgtEl>
                                        <p:attrNameLst>
                                          <p:attrName>style.visibility</p:attrName>
                                        </p:attrNameLst>
                                      </p:cBhvr>
                                      <p:to>
                                        <p:strVal val="visible"/>
                                      </p:to>
                                    </p:set>
                                    <p:animEffect filter="fade" transition="in">
                                      <p:cBhvr>
                                        <p:cTn dur="1000"/>
                                        <p:tgtEl>
                                          <p:spTgt spid="104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7" st="7"/>
                                            </p:txEl>
                                          </p:spTgt>
                                        </p:tgtEl>
                                        <p:attrNameLst>
                                          <p:attrName>style.visibility</p:attrName>
                                        </p:attrNameLst>
                                      </p:cBhvr>
                                      <p:to>
                                        <p:strVal val="visible"/>
                                      </p:to>
                                    </p:set>
                                    <p:animEffect filter="fade" transition="in">
                                      <p:cBhvr>
                                        <p:cTn dur="1000"/>
                                        <p:tgtEl>
                                          <p:spTgt spid="104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8" st="8"/>
                                            </p:txEl>
                                          </p:spTgt>
                                        </p:tgtEl>
                                        <p:attrNameLst>
                                          <p:attrName>style.visibility</p:attrName>
                                        </p:attrNameLst>
                                      </p:cBhvr>
                                      <p:to>
                                        <p:strVal val="visible"/>
                                      </p:to>
                                    </p:set>
                                    <p:animEffect filter="fade" transition="in">
                                      <p:cBhvr>
                                        <p:cTn dur="1000"/>
                                        <p:tgtEl>
                                          <p:spTgt spid="104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9" st="9"/>
                                            </p:txEl>
                                          </p:spTgt>
                                        </p:tgtEl>
                                        <p:attrNameLst>
                                          <p:attrName>style.visibility</p:attrName>
                                        </p:attrNameLst>
                                      </p:cBhvr>
                                      <p:to>
                                        <p:strVal val="visible"/>
                                      </p:to>
                                    </p:set>
                                    <p:animEffect filter="fade" transition="in">
                                      <p:cBhvr>
                                        <p:cTn dur="1000"/>
                                        <p:tgtEl>
                                          <p:spTgt spid="1043">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3">
                                            <p:txEl>
                                              <p:pRg end="10" st="10"/>
                                            </p:txEl>
                                          </p:spTgt>
                                        </p:tgtEl>
                                        <p:attrNameLst>
                                          <p:attrName>style.visibility</p:attrName>
                                        </p:attrNameLst>
                                      </p:cBhvr>
                                      <p:to>
                                        <p:strVal val="visible"/>
                                      </p:to>
                                    </p:set>
                                    <p:animEffect filter="fade" transition="in">
                                      <p:cBhvr>
                                        <p:cTn dur="1000"/>
                                        <p:tgtEl>
                                          <p:spTgt spid="1043">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Turnaround -What?</a:t>
            </a:r>
            <a:endParaRPr/>
          </a:p>
        </p:txBody>
      </p:sp>
      <p:sp>
        <p:nvSpPr>
          <p:cNvPr id="1448" name="Google Shape;1448;p99"/>
          <p:cNvSpPr txBox="1"/>
          <p:nvPr>
            <p:ph idx="1" type="body"/>
          </p:nvPr>
        </p:nvSpPr>
        <p:spPr>
          <a:xfrm>
            <a:off x="311700" y="1152475"/>
            <a:ext cx="8520600" cy="1864500"/>
          </a:xfrm>
          <a:prstGeom prst="rect">
            <a:avLst/>
          </a:prstGeom>
        </p:spPr>
        <p:txBody>
          <a:bodyPr anchorCtr="0" anchor="t" bIns="91425" lIns="91425" spcFirstLastPara="1" rIns="91425" wrap="square" tIns="91425">
            <a:normAutofit/>
          </a:bodyPr>
          <a:lstStyle/>
          <a:p>
            <a:pPr indent="-254000" lvl="1" marL="685800" rtl="0" algn="l">
              <a:spcBef>
                <a:spcPts val="0"/>
              </a:spcBef>
              <a:spcAft>
                <a:spcPts val="0"/>
              </a:spcAft>
              <a:buSzPts val="1400"/>
              <a:buChar char="○"/>
            </a:pPr>
            <a:r>
              <a:rPr lang="en"/>
              <a:t>a bunch of people bid up price of gamestop;</a:t>
            </a:r>
            <a:endParaRPr b="1"/>
          </a:p>
          <a:p>
            <a:pPr indent="-254000" lvl="2" marL="1028700" rtl="0" algn="l">
              <a:spcBef>
                <a:spcPts val="0"/>
              </a:spcBef>
              <a:spcAft>
                <a:spcPts val="0"/>
              </a:spcAft>
              <a:buSzPts val="1400"/>
              <a:buChar char="■"/>
            </a:pPr>
            <a:r>
              <a:rPr b="1" lang="en"/>
              <a:t>What is it called when people inflate the price of stock? </a:t>
            </a:r>
            <a:endParaRPr b="1"/>
          </a:p>
          <a:p>
            <a:pPr indent="-254000" lvl="2" marL="1028700" rtl="0" algn="l">
              <a:spcBef>
                <a:spcPts val="0"/>
              </a:spcBef>
              <a:spcAft>
                <a:spcPts val="0"/>
              </a:spcAft>
              <a:buSzPts val="1400"/>
              <a:buChar char="■"/>
            </a:pPr>
            <a:r>
              <a:rPr lang="en"/>
              <a:t>Hurts hedge funds betting against gamestop &amp; also Robinhood</a:t>
            </a:r>
            <a:endParaRPr/>
          </a:p>
          <a:p>
            <a:pPr indent="-254000" lvl="2" marL="1028700" rtl="0" algn="l">
              <a:spcBef>
                <a:spcPts val="0"/>
              </a:spcBef>
              <a:spcAft>
                <a:spcPts val="0"/>
              </a:spcAft>
              <a:buSzPts val="1400"/>
              <a:buChar char="■"/>
            </a:pPr>
            <a:r>
              <a:rPr lang="en"/>
              <a:t>Share ownerships reduced on Robinhood to stop the spike</a:t>
            </a:r>
            <a:endParaRPr/>
          </a:p>
          <a:p>
            <a:pPr indent="0" lvl="0" marL="0" rtl="0" algn="l">
              <a:spcBef>
                <a:spcPts val="1200"/>
              </a:spcBef>
              <a:spcAft>
                <a:spcPts val="1200"/>
              </a:spcAft>
              <a:buNone/>
            </a:pPr>
            <a:r>
              <a:t/>
            </a:r>
            <a:endParaRPr/>
          </a:p>
        </p:txBody>
      </p:sp>
      <p:pic>
        <p:nvPicPr>
          <p:cNvPr id="1449" name="Google Shape;1449;p99"/>
          <p:cNvPicPr preferRelativeResize="0"/>
          <p:nvPr/>
        </p:nvPicPr>
        <p:blipFill>
          <a:blip r:embed="rId3">
            <a:alphaModFix/>
          </a:blip>
          <a:stretch>
            <a:fillRect/>
          </a:stretch>
        </p:blipFill>
        <p:spPr>
          <a:xfrm>
            <a:off x="5456975" y="3016925"/>
            <a:ext cx="3324325" cy="2661424"/>
          </a:xfrm>
          <a:prstGeom prst="rect">
            <a:avLst/>
          </a:prstGeom>
          <a:noFill/>
          <a:ln>
            <a:noFill/>
          </a:ln>
        </p:spPr>
      </p:pic>
      <p:pic>
        <p:nvPicPr>
          <p:cNvPr id="1450" name="Google Shape;1450;p99"/>
          <p:cNvPicPr preferRelativeResize="0"/>
          <p:nvPr/>
        </p:nvPicPr>
        <p:blipFill>
          <a:blip r:embed="rId4">
            <a:alphaModFix/>
          </a:blip>
          <a:stretch>
            <a:fillRect/>
          </a:stretch>
        </p:blipFill>
        <p:spPr>
          <a:xfrm>
            <a:off x="78300" y="3042550"/>
            <a:ext cx="4788349" cy="26934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now - Company in June 2021</a:t>
            </a:r>
            <a:endParaRPr/>
          </a:p>
        </p:txBody>
      </p:sp>
      <p:sp>
        <p:nvSpPr>
          <p:cNvPr id="1456" name="Google Shape;1456;p10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57" name="Google Shape;1457;p100"/>
          <p:cNvPicPr preferRelativeResize="0"/>
          <p:nvPr/>
        </p:nvPicPr>
        <p:blipFill>
          <a:blip r:embed="rId3">
            <a:alphaModFix/>
          </a:blip>
          <a:stretch>
            <a:fillRect/>
          </a:stretch>
        </p:blipFill>
        <p:spPr>
          <a:xfrm>
            <a:off x="-40375" y="1206500"/>
            <a:ext cx="9144000" cy="3937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01"/>
          <p:cNvSpPr txBox="1"/>
          <p:nvPr/>
        </p:nvSpPr>
        <p:spPr>
          <a:xfrm>
            <a:off x="611150" y="381975"/>
            <a:ext cx="6769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Sneak peak at revenue</a:t>
            </a:r>
            <a:endParaRPr b="1" sz="1600"/>
          </a:p>
          <a:p>
            <a:pPr indent="0" lvl="0" marL="0" rtl="0" algn="l">
              <a:spcBef>
                <a:spcPts val="0"/>
              </a:spcBef>
              <a:spcAft>
                <a:spcPts val="0"/>
              </a:spcAft>
              <a:buNone/>
            </a:pPr>
            <a:r>
              <a:t/>
            </a:r>
            <a:endParaRPr b="1" sz="1600"/>
          </a:p>
        </p:txBody>
      </p:sp>
      <p:sp>
        <p:nvSpPr>
          <p:cNvPr id="1463" name="Google Shape;1463;p101"/>
          <p:cNvSpPr txBox="1"/>
          <p:nvPr/>
        </p:nvSpPr>
        <p:spPr>
          <a:xfrm>
            <a:off x="1223075" y="4288075"/>
            <a:ext cx="37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How did the total change?</a:t>
            </a:r>
            <a:endParaRPr/>
          </a:p>
        </p:txBody>
      </p:sp>
      <p:pic>
        <p:nvPicPr>
          <p:cNvPr id="1464" name="Google Shape;1464;p101"/>
          <p:cNvPicPr preferRelativeResize="0"/>
          <p:nvPr/>
        </p:nvPicPr>
        <p:blipFill>
          <a:blip r:embed="rId3">
            <a:alphaModFix/>
          </a:blip>
          <a:stretch>
            <a:fillRect/>
          </a:stretch>
        </p:blipFill>
        <p:spPr>
          <a:xfrm>
            <a:off x="-43650" y="1575861"/>
            <a:ext cx="9143999" cy="94342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pic>
        <p:nvPicPr>
          <p:cNvPr id="1469" name="Google Shape;1469;p102"/>
          <p:cNvPicPr preferRelativeResize="0"/>
          <p:nvPr/>
        </p:nvPicPr>
        <p:blipFill>
          <a:blip r:embed="rId3">
            <a:alphaModFix/>
          </a:blip>
          <a:stretch>
            <a:fillRect/>
          </a:stretch>
        </p:blipFill>
        <p:spPr>
          <a:xfrm>
            <a:off x="29125" y="1318489"/>
            <a:ext cx="9144003" cy="2397622"/>
          </a:xfrm>
          <a:prstGeom prst="rect">
            <a:avLst/>
          </a:prstGeom>
          <a:noFill/>
          <a:ln>
            <a:noFill/>
          </a:ln>
        </p:spPr>
      </p:pic>
      <p:sp>
        <p:nvSpPr>
          <p:cNvPr id="1470" name="Google Shape;1470;p102"/>
          <p:cNvSpPr txBox="1"/>
          <p:nvPr/>
        </p:nvSpPr>
        <p:spPr>
          <a:xfrm>
            <a:off x="611150" y="381975"/>
            <a:ext cx="67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Sneak peak at revenue</a:t>
            </a:r>
            <a:endParaRPr b="1" sz="1600"/>
          </a:p>
        </p:txBody>
      </p:sp>
      <p:sp>
        <p:nvSpPr>
          <p:cNvPr id="1471" name="Google Shape;1471;p102"/>
          <p:cNvSpPr txBox="1"/>
          <p:nvPr/>
        </p:nvSpPr>
        <p:spPr>
          <a:xfrm>
            <a:off x="1223075" y="4288075"/>
            <a:ext cx="37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How did the total change?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10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Gamestop</a:t>
            </a:r>
            <a:endParaRPr/>
          </a:p>
        </p:txBody>
      </p:sp>
      <p:sp>
        <p:nvSpPr>
          <p:cNvPr id="1477" name="Google Shape;1477;p1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Business model:</a:t>
            </a:r>
            <a:r>
              <a:rPr lang="en"/>
              <a:t> sale of video games / other tech products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CEO:</a:t>
            </a:r>
            <a:r>
              <a:rPr lang="en"/>
              <a:t> </a:t>
            </a:r>
            <a:r>
              <a:rPr lang="en" sz="1050">
                <a:solidFill>
                  <a:srgbClr val="202124"/>
                </a:solidFill>
              </a:rPr>
              <a:t> </a:t>
            </a:r>
            <a:r>
              <a:rPr lang="en" sz="1050">
                <a:solidFill>
                  <a:srgbClr val="1A0DAB"/>
                </a:solidFill>
                <a:uFill>
                  <a:noFill/>
                </a:uFill>
                <a:hlinkClick r:id="rId3">
                  <a:extLst>
                    <a:ext uri="{A12FA001-AC4F-418D-AE19-62706E023703}">
                      <ahyp:hlinkClr val="tx"/>
                    </a:ext>
                  </a:extLst>
                </a:hlinkClick>
              </a:rPr>
              <a:t>Matt Furlong</a:t>
            </a:r>
            <a:r>
              <a:rPr lang="en" sz="1050">
                <a:solidFill>
                  <a:srgbClr val="222222"/>
                </a:solidFill>
              </a:rPr>
              <a:t> (Jun 21, 2021–) (from Amazon)</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Strateg(</a:t>
            </a:r>
            <a:r>
              <a:rPr b="1" lang="en"/>
              <a:t>ies) </a:t>
            </a:r>
            <a:r>
              <a:rPr lang="en"/>
              <a:t>(2020)</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478" name="Google Shape;1478;p103"/>
          <p:cNvPicPr preferRelativeResize="0"/>
          <p:nvPr/>
        </p:nvPicPr>
        <p:blipFill>
          <a:blip r:embed="rId4">
            <a:alphaModFix/>
          </a:blip>
          <a:stretch>
            <a:fillRect/>
          </a:stretch>
        </p:blipFill>
        <p:spPr>
          <a:xfrm>
            <a:off x="0" y="3703037"/>
            <a:ext cx="9143999" cy="1320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Can we trust GME? </a:t>
            </a:r>
            <a:r>
              <a:rPr lang="en"/>
              <a:t>What</a:t>
            </a:r>
            <a:r>
              <a:rPr lang="en"/>
              <a:t> do you think?</a:t>
            </a:r>
            <a:endParaRPr/>
          </a:p>
        </p:txBody>
      </p:sp>
      <p:sp>
        <p:nvSpPr>
          <p:cNvPr id="1484" name="Google Shape;1484;p10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Pros</a:t>
            </a:r>
            <a:endParaRPr/>
          </a:p>
          <a:p>
            <a:pPr indent="-342900" lvl="0" marL="457200" rtl="0" algn="l">
              <a:spcBef>
                <a:spcPts val="1200"/>
              </a:spcBef>
              <a:spcAft>
                <a:spcPts val="0"/>
              </a:spcAft>
              <a:buSzPts val="1800"/>
              <a:buChar char="-"/>
            </a:pPr>
            <a:r>
              <a:rPr lang="en"/>
              <a:t>Paid long-term debt</a:t>
            </a:r>
            <a:endParaRPr/>
          </a:p>
          <a:p>
            <a:pPr indent="-342900" lvl="0" marL="457200" rtl="0" algn="l">
              <a:spcBef>
                <a:spcPts val="0"/>
              </a:spcBef>
              <a:spcAft>
                <a:spcPts val="0"/>
              </a:spcAft>
              <a:buSzPts val="1800"/>
              <a:buChar char="-"/>
            </a:pPr>
            <a:r>
              <a:rPr lang="en"/>
              <a:t>New leadership (CEO)</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Cons</a:t>
            </a:r>
            <a:endParaRPr/>
          </a:p>
          <a:p>
            <a:pPr indent="-342900" lvl="0" marL="457200" rtl="0" algn="l">
              <a:spcBef>
                <a:spcPts val="1200"/>
              </a:spcBef>
              <a:spcAft>
                <a:spcPts val="0"/>
              </a:spcAft>
              <a:buSzPts val="1800"/>
              <a:buChar char="-"/>
            </a:pPr>
            <a:r>
              <a:rPr lang="en"/>
              <a:t>questionable business model</a:t>
            </a:r>
            <a:endParaRPr/>
          </a:p>
          <a:p>
            <a:pPr indent="-317500" lvl="1" marL="914400" rtl="0" algn="l">
              <a:spcBef>
                <a:spcPts val="0"/>
              </a:spcBef>
              <a:spcAft>
                <a:spcPts val="0"/>
              </a:spcAft>
              <a:buSzPts val="1400"/>
              <a:buChar char="-"/>
            </a:pPr>
            <a:r>
              <a:rPr lang="en"/>
              <a:t>most games can be downloaded NOT in-person </a:t>
            </a:r>
            <a:endParaRPr/>
          </a:p>
        </p:txBody>
      </p:sp>
      <p:pic>
        <p:nvPicPr>
          <p:cNvPr id="1485" name="Google Shape;1485;p104"/>
          <p:cNvPicPr preferRelativeResize="0"/>
          <p:nvPr/>
        </p:nvPicPr>
        <p:blipFill>
          <a:blip r:embed="rId3">
            <a:alphaModFix/>
          </a:blip>
          <a:stretch>
            <a:fillRect/>
          </a:stretch>
        </p:blipFill>
        <p:spPr>
          <a:xfrm>
            <a:off x="3343125" y="1017725"/>
            <a:ext cx="3437851" cy="24315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Question (choose 1 or 2)</a:t>
            </a:r>
            <a:endParaRPr/>
          </a:p>
        </p:txBody>
      </p:sp>
      <p:sp>
        <p:nvSpPr>
          <p:cNvPr id="1491" name="Google Shape;1491;p105"/>
          <p:cNvSpPr txBox="1"/>
          <p:nvPr>
            <p:ph idx="1" type="body"/>
          </p:nvPr>
        </p:nvSpPr>
        <p:spPr>
          <a:xfrm>
            <a:off x="311700" y="1152475"/>
            <a:ext cx="8520600" cy="3990900"/>
          </a:xfrm>
          <a:prstGeom prst="rect">
            <a:avLst/>
          </a:prstGeom>
        </p:spPr>
        <p:txBody>
          <a:bodyPr anchorCtr="0" anchor="t" bIns="91425" lIns="91425" spcFirstLastPara="1" rIns="91425" wrap="square" tIns="91425">
            <a:normAutofit fontScale="25000" lnSpcReduction="20000"/>
          </a:bodyPr>
          <a:lstStyle/>
          <a:p>
            <a:pPr indent="0" lvl="0" marL="0" rtl="0" algn="ctr">
              <a:lnSpc>
                <a:spcPct val="150000"/>
              </a:lnSpc>
              <a:spcBef>
                <a:spcPts val="0"/>
              </a:spcBef>
              <a:spcAft>
                <a:spcPts val="0"/>
              </a:spcAft>
              <a:buNone/>
            </a:pPr>
            <a:r>
              <a:rPr lang="en" sz="7649"/>
              <a:t>&gt; you are a stock market regulator: what’s one step to prevent market manipulation?</a:t>
            </a:r>
            <a:endParaRPr sz="7649"/>
          </a:p>
          <a:p>
            <a:pPr indent="0" lvl="0" marL="0" rtl="0" algn="ctr">
              <a:lnSpc>
                <a:spcPct val="150000"/>
              </a:lnSpc>
              <a:spcBef>
                <a:spcPts val="1200"/>
              </a:spcBef>
              <a:spcAft>
                <a:spcPts val="0"/>
              </a:spcAft>
              <a:buNone/>
            </a:pPr>
            <a:r>
              <a:t/>
            </a:r>
            <a:endParaRPr sz="7649"/>
          </a:p>
          <a:p>
            <a:pPr indent="0" lvl="0" marL="0" rtl="0" algn="ctr">
              <a:lnSpc>
                <a:spcPct val="150000"/>
              </a:lnSpc>
              <a:spcBef>
                <a:spcPts val="1200"/>
              </a:spcBef>
              <a:spcAft>
                <a:spcPts val="0"/>
              </a:spcAft>
              <a:buNone/>
            </a:pPr>
            <a:r>
              <a:rPr lang="en" sz="7649"/>
              <a:t>&gt; how can investing be used as a tool for societal change?</a:t>
            </a:r>
            <a:endParaRPr sz="7649"/>
          </a:p>
          <a:p>
            <a:pPr indent="0" lvl="0" marL="0" rtl="0" algn="l">
              <a:lnSpc>
                <a:spcPct val="150000"/>
              </a:lnSpc>
              <a:spcBef>
                <a:spcPts val="1200"/>
              </a:spcBef>
              <a:spcAft>
                <a:spcPts val="0"/>
              </a:spcAft>
              <a:buNone/>
            </a:pPr>
            <a:r>
              <a:t/>
            </a:r>
            <a:endParaRPr sz="7649"/>
          </a:p>
          <a:p>
            <a:pPr indent="0" lvl="0" marL="0" rtl="0" algn="ctr">
              <a:lnSpc>
                <a:spcPct val="150000"/>
              </a:lnSpc>
              <a:spcBef>
                <a:spcPts val="1200"/>
              </a:spcBef>
              <a:spcAft>
                <a:spcPts val="0"/>
              </a:spcAft>
              <a:buNone/>
            </a:pPr>
            <a:r>
              <a:rPr lang="en" sz="7649"/>
              <a:t>&gt; How this company is different from Tesla/Apple?</a:t>
            </a:r>
            <a:endParaRPr sz="7649"/>
          </a:p>
          <a:p>
            <a:pPr indent="0" lvl="0" marL="0" rtl="0" algn="ctr">
              <a:lnSpc>
                <a:spcPct val="150000"/>
              </a:lnSpc>
              <a:spcBef>
                <a:spcPts val="1200"/>
              </a:spcBef>
              <a:spcAft>
                <a:spcPts val="0"/>
              </a:spcAft>
              <a:buNone/>
            </a:pPr>
            <a:r>
              <a:t/>
            </a:r>
            <a:endParaRPr sz="7649"/>
          </a:p>
          <a:p>
            <a:pPr indent="0" lvl="0" marL="0" rtl="0" algn="ctr">
              <a:lnSpc>
                <a:spcPct val="150000"/>
              </a:lnSpc>
              <a:spcBef>
                <a:spcPts val="1200"/>
              </a:spcBef>
              <a:spcAft>
                <a:spcPts val="0"/>
              </a:spcAft>
              <a:buNone/>
            </a:pPr>
            <a:r>
              <a:rPr lang="en" sz="7649"/>
              <a:t>&gt; Do you think more ppl suffered? Or gained?</a:t>
            </a:r>
            <a:endParaRPr sz="7649"/>
          </a:p>
          <a:p>
            <a:pPr indent="0" lvl="0" marL="0" rtl="0" algn="l">
              <a:spcBef>
                <a:spcPts val="1200"/>
              </a:spcBef>
              <a:spcAft>
                <a:spcPts val="120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Takeaways</a:t>
            </a:r>
            <a:endParaRPr/>
          </a:p>
        </p:txBody>
      </p:sp>
      <p:sp>
        <p:nvSpPr>
          <p:cNvPr id="1498" name="Google Shape;1498;p106"/>
          <p:cNvSpPr txBox="1"/>
          <p:nvPr>
            <p:ph idx="1" type="body"/>
          </p:nvPr>
        </p:nvSpPr>
        <p:spPr>
          <a:xfrm>
            <a:off x="311700" y="1152475"/>
            <a:ext cx="8520600" cy="32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-&gt; it was so short…(lasted ~2 days)</a:t>
            </a:r>
            <a:endParaRPr/>
          </a:p>
          <a:p>
            <a:pPr indent="0" lvl="0" marL="0" rtl="0" algn="l">
              <a:spcBef>
                <a:spcPts val="1600"/>
              </a:spcBef>
              <a:spcAft>
                <a:spcPts val="0"/>
              </a:spcAft>
              <a:buNone/>
            </a:pPr>
            <a:r>
              <a:rPr lang="en"/>
              <a:t>	really easy to have lost money then have gained:</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-&gt; market is not robotic </a:t>
            </a:r>
            <a:endParaRPr/>
          </a:p>
          <a:p>
            <a:pPr indent="0" lvl="0" marL="0" rtl="0" algn="l">
              <a:spcBef>
                <a:spcPts val="1600"/>
              </a:spcBef>
              <a:spcAft>
                <a:spcPts val="0"/>
              </a:spcAft>
              <a:buNone/>
            </a:pPr>
            <a:r>
              <a:rPr lang="en"/>
              <a:t>	</a:t>
            </a:r>
            <a:r>
              <a:rPr i="1" lang="en"/>
              <a:t>ppl ALSO invest in what they care for (games); not just  money (unlike Apple/Tesla</a:t>
            </a:r>
            <a:endParaRPr i="1"/>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Activity: Is this a good investment?</a:t>
            </a:r>
            <a:endParaRPr/>
          </a:p>
        </p:txBody>
      </p:sp>
      <p:sp>
        <p:nvSpPr>
          <p:cNvPr id="1504" name="Google Shape;1504;p1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Instructions below:</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u="sng">
                <a:solidFill>
                  <a:schemeClr val="hlink"/>
                </a:solidFill>
                <a:hlinkClick r:id="rId3"/>
              </a:rPr>
              <a:t>https://docs.google.com/document/d/1HLzuFFZsiNpQs4b-MvOQgWwp0ey-v725ddKWjUt0qco/edit?usp=sharing</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analysis</a:t>
            </a:r>
            <a:endParaRPr/>
          </a:p>
        </p:txBody>
      </p:sp>
      <p:sp>
        <p:nvSpPr>
          <p:cNvPr id="1510" name="Google Shape;1510;p1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en"/>
              <a:t>Technical </a:t>
            </a:r>
            <a:endParaRPr b="1"/>
          </a:p>
          <a:p>
            <a:pPr indent="-342900" lvl="0" marL="457200" rtl="0" algn="l">
              <a:spcBef>
                <a:spcPts val="1200"/>
              </a:spcBef>
              <a:spcAft>
                <a:spcPts val="0"/>
              </a:spcAft>
              <a:buSzPts val="1800"/>
              <a:buAutoNum type="arabicParenR"/>
            </a:pPr>
            <a:r>
              <a:rPr lang="en"/>
              <a:t>Go to Yahoo Finance - &gt; equity screener -&gt; let price &lt; 300 and sector = tech</a:t>
            </a:r>
            <a:endParaRPr/>
          </a:p>
          <a:p>
            <a:pPr indent="-342900" lvl="0" marL="457200" rtl="0" algn="l">
              <a:spcBef>
                <a:spcPts val="0"/>
              </a:spcBef>
              <a:spcAft>
                <a:spcPts val="0"/>
              </a:spcAft>
              <a:buSzPts val="1800"/>
              <a:buAutoNum type="arabicParenR"/>
            </a:pPr>
            <a:r>
              <a:rPr lang="en"/>
              <a:t>Choose the SECOND company on the list</a:t>
            </a:r>
            <a:endParaRPr/>
          </a:p>
          <a:p>
            <a:pPr indent="-317500" lvl="1" marL="914400" rtl="0" algn="l">
              <a:spcBef>
                <a:spcPts val="0"/>
              </a:spcBef>
              <a:spcAft>
                <a:spcPts val="0"/>
              </a:spcAft>
              <a:buSzPts val="1400"/>
              <a:buAutoNum type="alphaLcParenR"/>
            </a:pPr>
            <a:r>
              <a:rPr lang="en"/>
              <a:t>Is it up or down today?</a:t>
            </a:r>
            <a:endParaRPr/>
          </a:p>
          <a:p>
            <a:pPr indent="-317500" lvl="1" marL="914400" rtl="0" algn="l">
              <a:spcBef>
                <a:spcPts val="0"/>
              </a:spcBef>
              <a:spcAft>
                <a:spcPts val="0"/>
              </a:spcAft>
              <a:buSzPts val="1400"/>
              <a:buAutoNum type="alphaLcParenR"/>
            </a:pPr>
            <a:r>
              <a:rPr lang="en"/>
              <a:t>By how much (find %)</a:t>
            </a:r>
            <a:endParaRPr/>
          </a:p>
          <a:p>
            <a:pPr indent="-342900" lvl="0" marL="457200" rtl="0" algn="l">
              <a:spcBef>
                <a:spcPts val="0"/>
              </a:spcBef>
              <a:spcAft>
                <a:spcPts val="0"/>
              </a:spcAft>
              <a:buSzPts val="1800"/>
              <a:buAutoNum type="arabicParenR"/>
            </a:pPr>
            <a:r>
              <a:rPr lang="en"/>
              <a:t>Look carefully at the 1w and 1month trend </a:t>
            </a:r>
            <a:endParaRPr/>
          </a:p>
          <a:p>
            <a:pPr indent="-317500" lvl="1" marL="914400" rtl="0" algn="l">
              <a:spcBef>
                <a:spcPts val="0"/>
              </a:spcBef>
              <a:spcAft>
                <a:spcPts val="0"/>
              </a:spcAft>
              <a:buSzPts val="1400"/>
              <a:buAutoNum type="alphaLcParenR"/>
            </a:pPr>
            <a:r>
              <a:rPr lang="en"/>
              <a:t>Does it have a upward momentum? Downward? Flat? Fluctuating?</a:t>
            </a:r>
            <a:endParaRPr/>
          </a:p>
          <a:p>
            <a:pPr indent="-317500" lvl="1" marL="914400" rtl="0" algn="l">
              <a:spcBef>
                <a:spcPts val="0"/>
              </a:spcBef>
              <a:spcAft>
                <a:spcPts val="0"/>
              </a:spcAft>
              <a:buSzPts val="1400"/>
              <a:buAutoNum type="alphaLcParenR"/>
            </a:pPr>
            <a:r>
              <a:rPr lang="en"/>
              <a:t>Is this a stock good investment for profit? </a:t>
            </a:r>
            <a:endParaRPr/>
          </a:p>
          <a:p>
            <a:pPr indent="-317500" lvl="2" marL="1371600" rtl="0" algn="l">
              <a:spcBef>
                <a:spcPts val="0"/>
              </a:spcBef>
              <a:spcAft>
                <a:spcPts val="0"/>
              </a:spcAft>
              <a:buSzPts val="1400"/>
              <a:buAutoNum type="romanLcParenR"/>
            </a:pPr>
            <a:r>
              <a:rPr lang="en"/>
              <a:t>If so, is it long/short term?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46"/>
          <p:cNvSpPr txBox="1"/>
          <p:nvPr>
            <p:ph type="title"/>
          </p:nvPr>
        </p:nvSpPr>
        <p:spPr>
          <a:xfrm>
            <a:off x="61152" y="121781"/>
            <a:ext cx="73413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2700"/>
              <a:buNone/>
            </a:pPr>
            <a:r>
              <a:rPr lang="en"/>
              <a:t>Activity: Guess the price? </a:t>
            </a:r>
            <a:endParaRPr/>
          </a:p>
        </p:txBody>
      </p:sp>
      <p:sp>
        <p:nvSpPr>
          <p:cNvPr id="1051" name="Google Shape;1051;p46"/>
          <p:cNvSpPr txBox="1"/>
          <p:nvPr>
            <p:ph idx="1" type="body"/>
          </p:nvPr>
        </p:nvSpPr>
        <p:spPr>
          <a:xfrm>
            <a:off x="508000" y="1620442"/>
            <a:ext cx="6447600" cy="291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800"/>
              </a:spcBef>
              <a:spcAft>
                <a:spcPts val="0"/>
              </a:spcAft>
              <a:buSzPts val="1100"/>
              <a:buNone/>
            </a:pPr>
            <a:r>
              <a:t/>
            </a:r>
            <a:endParaRPr/>
          </a:p>
        </p:txBody>
      </p:sp>
      <p:pic>
        <p:nvPicPr>
          <p:cNvPr id="1052" name="Google Shape;1052;p46"/>
          <p:cNvPicPr preferRelativeResize="0"/>
          <p:nvPr/>
        </p:nvPicPr>
        <p:blipFill rotWithShape="1">
          <a:blip r:embed="rId3">
            <a:alphaModFix/>
          </a:blip>
          <a:srcRect b="0" l="0" r="0" t="0"/>
          <a:stretch/>
        </p:blipFill>
        <p:spPr>
          <a:xfrm>
            <a:off x="249816" y="1008000"/>
            <a:ext cx="6963965" cy="3523050"/>
          </a:xfrm>
          <a:prstGeom prst="rect">
            <a:avLst/>
          </a:prstGeom>
          <a:noFill/>
          <a:ln>
            <a:noFill/>
          </a:ln>
        </p:spPr>
      </p:pic>
      <p:sp>
        <p:nvSpPr>
          <p:cNvPr id="1053" name="Google Shape;1053;p46"/>
          <p:cNvSpPr/>
          <p:nvPr/>
        </p:nvSpPr>
        <p:spPr>
          <a:xfrm>
            <a:off x="4695563" y="1112456"/>
            <a:ext cx="2354700" cy="32073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400"/>
              <a:buFont typeface="Arial"/>
              <a:buNone/>
            </a:pPr>
            <a:r>
              <a:rPr lang="en">
                <a:solidFill>
                  <a:schemeClr val="lt1"/>
                </a:solidFill>
                <a:latin typeface="Trebuchet MS"/>
                <a:ea typeface="Trebuchet MS"/>
                <a:cs typeface="Trebuchet MS"/>
                <a:sym typeface="Trebuchet MS"/>
              </a:rPr>
              <a:t>Try to guess the direction (up, down, same) of price before moving on...</a:t>
            </a:r>
            <a:endParaRPr b="0" i="0" sz="1400" u="none" cap="none" strike="noStrike">
              <a:solidFill>
                <a:schemeClr val="lt1"/>
              </a:solidFill>
              <a:latin typeface="Trebuchet MS"/>
              <a:ea typeface="Trebuchet MS"/>
              <a:cs typeface="Trebuchet MS"/>
              <a:sym typeface="Trebuchet MS"/>
            </a:endParaRPr>
          </a:p>
        </p:txBody>
      </p:sp>
      <p:sp>
        <p:nvSpPr>
          <p:cNvPr id="1054" name="Google Shape;1054;p46"/>
          <p:cNvSpPr/>
          <p:nvPr/>
        </p:nvSpPr>
        <p:spPr>
          <a:xfrm>
            <a:off x="4616138" y="2188913"/>
            <a:ext cx="220800" cy="229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1055" name="Google Shape;1055;p46"/>
          <p:cNvCxnSpPr/>
          <p:nvPr/>
        </p:nvCxnSpPr>
        <p:spPr>
          <a:xfrm flipH="1" rot="10800000">
            <a:off x="4898569" y="1465294"/>
            <a:ext cx="873900" cy="617700"/>
          </a:xfrm>
          <a:prstGeom prst="straightConnector1">
            <a:avLst/>
          </a:prstGeom>
          <a:noFill/>
          <a:ln cap="flat" cmpd="sng" w="9525">
            <a:solidFill>
              <a:schemeClr val="dk2"/>
            </a:solidFill>
            <a:prstDash val="solid"/>
            <a:round/>
            <a:headEnd len="med" w="med" type="none"/>
            <a:tailEnd len="med" w="med" type="triangle"/>
          </a:ln>
        </p:spPr>
      </p:cxnSp>
      <p:cxnSp>
        <p:nvCxnSpPr>
          <p:cNvPr id="1056" name="Google Shape;1056;p46"/>
          <p:cNvCxnSpPr/>
          <p:nvPr/>
        </p:nvCxnSpPr>
        <p:spPr>
          <a:xfrm>
            <a:off x="4898569" y="2356144"/>
            <a:ext cx="1006200" cy="574200"/>
          </a:xfrm>
          <a:prstGeom prst="straightConnector1">
            <a:avLst/>
          </a:prstGeom>
          <a:noFill/>
          <a:ln cap="flat" cmpd="sng" w="9525">
            <a:solidFill>
              <a:schemeClr val="dk2"/>
            </a:solidFill>
            <a:prstDash val="solid"/>
            <a:round/>
            <a:headEnd len="med" w="med" type="none"/>
            <a:tailEnd len="med" w="med" type="triangle"/>
          </a:ln>
        </p:spPr>
      </p:cxnSp>
      <p:cxnSp>
        <p:nvCxnSpPr>
          <p:cNvPr id="1057" name="Google Shape;1057;p46"/>
          <p:cNvCxnSpPr>
            <a:endCxn id="1054" idx="3"/>
          </p:cNvCxnSpPr>
          <p:nvPr/>
        </p:nvCxnSpPr>
        <p:spPr>
          <a:xfrm flipH="1" rot="10800000">
            <a:off x="490173" y="2384803"/>
            <a:ext cx="4158300" cy="2385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Analysis - Moderna</a:t>
            </a:r>
            <a:endParaRPr/>
          </a:p>
        </p:txBody>
      </p:sp>
      <p:sp>
        <p:nvSpPr>
          <p:cNvPr id="1516" name="Google Shape;1516;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457200" rtl="0" algn="l">
              <a:spcBef>
                <a:spcPts val="0"/>
              </a:spcBef>
              <a:spcAft>
                <a:spcPts val="0"/>
              </a:spcAft>
              <a:buNone/>
            </a:pPr>
            <a:r>
              <a:rPr b="1" lang="en"/>
              <a:t>Fundamental - qualitative</a:t>
            </a:r>
            <a:endParaRPr b="1"/>
          </a:p>
          <a:p>
            <a:pPr indent="-308610" lvl="0" marL="457200" rtl="0" algn="l">
              <a:spcBef>
                <a:spcPts val="1200"/>
              </a:spcBef>
              <a:spcAft>
                <a:spcPts val="0"/>
              </a:spcAft>
              <a:buSzPct val="100000"/>
              <a:buAutoNum type="arabicParenR"/>
            </a:pPr>
            <a:r>
              <a:rPr lang="en"/>
              <a:t>Go to </a:t>
            </a:r>
            <a:r>
              <a:rPr lang="en" u="sng">
                <a:solidFill>
                  <a:schemeClr val="hlink"/>
                </a:solidFill>
                <a:hlinkClick r:id="rId3"/>
              </a:rPr>
              <a:t>https://investors.modernatx.com</a:t>
            </a:r>
            <a:r>
              <a:rPr lang="en"/>
              <a:t> -&gt; Corporate Presentation</a:t>
            </a:r>
            <a:endParaRPr/>
          </a:p>
          <a:p>
            <a:pPr indent="0" lvl="0" marL="457200" rtl="0" algn="l">
              <a:spcBef>
                <a:spcPts val="1200"/>
              </a:spcBef>
              <a:spcAft>
                <a:spcPts val="0"/>
              </a:spcAft>
              <a:buNone/>
            </a:pPr>
            <a:r>
              <a:rPr b="1" lang="en"/>
              <a:t>For each question, feel free to write it down, take a screenshot (if possible)</a:t>
            </a:r>
            <a:endParaRPr/>
          </a:p>
          <a:p>
            <a:pPr indent="0" lvl="0" marL="0" rtl="0" algn="l">
              <a:spcBef>
                <a:spcPts val="1200"/>
              </a:spcBef>
              <a:spcAft>
                <a:spcPts val="0"/>
              </a:spcAft>
              <a:buNone/>
            </a:pPr>
            <a:r>
              <a:t/>
            </a:r>
            <a:endParaRPr/>
          </a:p>
          <a:p>
            <a:pPr indent="-308610" lvl="0" marL="457200" rtl="0" algn="l">
              <a:spcBef>
                <a:spcPts val="1200"/>
              </a:spcBef>
              <a:spcAft>
                <a:spcPts val="0"/>
              </a:spcAft>
              <a:buSzPct val="100000"/>
              <a:buAutoNum type="arabicParenR"/>
            </a:pPr>
            <a:r>
              <a:rPr lang="en"/>
              <a:t>Who is the CEO?</a:t>
            </a:r>
            <a:endParaRPr/>
          </a:p>
          <a:p>
            <a:pPr indent="-308610" lvl="0" marL="457200" rtl="0" algn="l">
              <a:spcBef>
                <a:spcPts val="0"/>
              </a:spcBef>
              <a:spcAft>
                <a:spcPts val="0"/>
              </a:spcAft>
              <a:buSzPct val="100000"/>
              <a:buAutoNum type="arabicParenR"/>
            </a:pPr>
            <a:r>
              <a:rPr lang="en"/>
              <a:t>What is the Business Model (include List three drugs produced)</a:t>
            </a:r>
            <a:endParaRPr/>
          </a:p>
          <a:p>
            <a:pPr indent="-308610" lvl="0" marL="457200" rtl="0" algn="l">
              <a:spcBef>
                <a:spcPts val="0"/>
              </a:spcBef>
              <a:spcAft>
                <a:spcPts val="0"/>
              </a:spcAft>
              <a:buSzPct val="100000"/>
              <a:buAutoNum type="arabicParenR"/>
            </a:pPr>
            <a:r>
              <a:rPr lang="en"/>
              <a:t>What is ONE strategy they have (there are many - indicate where you found)</a:t>
            </a:r>
            <a:endParaRPr/>
          </a:p>
          <a:p>
            <a:pPr indent="-308610" lvl="0" marL="457200" rtl="0" algn="l">
              <a:spcBef>
                <a:spcPts val="0"/>
              </a:spcBef>
              <a:spcAft>
                <a:spcPts val="0"/>
              </a:spcAft>
              <a:buSzPct val="100000"/>
              <a:buAutoNum type="arabicParenR"/>
            </a:pPr>
            <a:r>
              <a:rPr lang="en"/>
              <a:t>Does this company based on your analysis a good investment?</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rPr lang="en"/>
              <a:t>Moderna Specific Question</a:t>
            </a:r>
            <a:endParaRPr/>
          </a:p>
          <a:p>
            <a:pPr indent="0" lvl="0" marL="0" rtl="0" algn="l">
              <a:spcBef>
                <a:spcPts val="1200"/>
              </a:spcBef>
              <a:spcAft>
                <a:spcPts val="1200"/>
              </a:spcAft>
              <a:buNone/>
            </a:pPr>
            <a:r>
              <a:rPr lang="en"/>
              <a:t>Bonus: list three countries the vaccine is produced</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Moderna</a:t>
            </a:r>
            <a:endParaRPr/>
          </a:p>
        </p:txBody>
      </p:sp>
      <p:sp>
        <p:nvSpPr>
          <p:cNvPr id="1522" name="Google Shape;1522;p1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457200" rtl="0" algn="l">
              <a:spcBef>
                <a:spcPts val="0"/>
              </a:spcBef>
              <a:spcAft>
                <a:spcPts val="0"/>
              </a:spcAft>
              <a:buNone/>
            </a:pPr>
            <a:r>
              <a:rPr b="1" lang="en"/>
              <a:t>Fundamental - quantitative</a:t>
            </a:r>
            <a:endParaRPr b="1"/>
          </a:p>
          <a:p>
            <a:pPr indent="-317182" lvl="0" marL="457200" rtl="0" algn="l">
              <a:spcBef>
                <a:spcPts val="1200"/>
              </a:spcBef>
              <a:spcAft>
                <a:spcPts val="0"/>
              </a:spcAft>
              <a:buSzPct val="100000"/>
              <a:buAutoNum type="arabicParenR"/>
            </a:pPr>
            <a:r>
              <a:rPr lang="en"/>
              <a:t>Go to </a:t>
            </a:r>
            <a:r>
              <a:rPr lang="en" u="sng">
                <a:solidFill>
                  <a:schemeClr val="hlink"/>
                </a:solidFill>
                <a:hlinkClick r:id="rId3"/>
              </a:rPr>
              <a:t>https://investors.modernatx.com</a:t>
            </a:r>
            <a:r>
              <a:rPr lang="en"/>
              <a:t> -&gt; Corporate Presentation</a:t>
            </a:r>
            <a:endParaRPr/>
          </a:p>
          <a:p>
            <a:pPr indent="0" lvl="0" marL="457200" rtl="0" algn="l">
              <a:spcBef>
                <a:spcPts val="1200"/>
              </a:spcBef>
              <a:spcAft>
                <a:spcPts val="0"/>
              </a:spcAft>
              <a:buNone/>
            </a:pPr>
            <a:r>
              <a:rPr b="1" lang="en"/>
              <a:t>For each question, feel free to write it down, take a screenshot (if possible)</a:t>
            </a:r>
            <a:endParaRPr/>
          </a:p>
          <a:p>
            <a:pPr indent="0" lvl="0" marL="0" rtl="0" algn="l">
              <a:spcBef>
                <a:spcPts val="1200"/>
              </a:spcBef>
              <a:spcAft>
                <a:spcPts val="0"/>
              </a:spcAft>
              <a:buNone/>
            </a:pPr>
            <a:r>
              <a:t/>
            </a:r>
            <a:endParaRPr/>
          </a:p>
          <a:p>
            <a:pPr indent="-317182" lvl="0" marL="457200" rtl="0" algn="l">
              <a:spcBef>
                <a:spcPts val="1200"/>
              </a:spcBef>
              <a:spcAft>
                <a:spcPts val="0"/>
              </a:spcAft>
              <a:buSzPct val="100000"/>
              <a:buAutoNum type="arabicParenR"/>
            </a:pPr>
            <a:r>
              <a:rPr lang="en"/>
              <a:t>By how much did Revenue change from Q1 to Q2 2020 (percentage Change)</a:t>
            </a:r>
            <a:endParaRPr/>
          </a:p>
          <a:p>
            <a:pPr indent="-317182" lvl="0" marL="457200" rtl="0" algn="l">
              <a:spcBef>
                <a:spcPts val="0"/>
              </a:spcBef>
              <a:spcAft>
                <a:spcPts val="0"/>
              </a:spcAft>
              <a:buSzPct val="100000"/>
              <a:buAutoNum type="arabicParenR"/>
            </a:pPr>
            <a:r>
              <a:rPr lang="en"/>
              <a:t>How about Cash?</a:t>
            </a:r>
            <a:endParaRPr/>
          </a:p>
          <a:p>
            <a:pPr indent="-317182" lvl="0" marL="457200" rtl="0" algn="l">
              <a:spcBef>
                <a:spcPts val="0"/>
              </a:spcBef>
              <a:spcAft>
                <a:spcPts val="0"/>
              </a:spcAft>
              <a:buSzPct val="100000"/>
              <a:buAutoNum type="arabicParenR"/>
            </a:pPr>
            <a:r>
              <a:rPr lang="en"/>
              <a:t>Is the company financial stable/close to bankruptcy</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rPr lang="en"/>
              <a:t>Bonus: list three countries the vaccine is produced</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When done, choose another company and repeat</a:t>
            </a:r>
            <a:endParaRPr/>
          </a:p>
        </p:txBody>
      </p:sp>
      <p:sp>
        <p:nvSpPr>
          <p:cNvPr id="1528" name="Google Shape;1528;p1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I.e zoom, amazon, snapchat….</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112"/>
          <p:cNvSpPr txBox="1"/>
          <p:nvPr>
            <p:ph type="title"/>
          </p:nvPr>
        </p:nvSpPr>
        <p:spPr>
          <a:xfrm>
            <a:off x="349300" y="334525"/>
            <a:ext cx="7407000" cy="663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Many ways to choose</a:t>
            </a:r>
            <a:endParaRPr/>
          </a:p>
        </p:txBody>
      </p:sp>
      <p:sp>
        <p:nvSpPr>
          <p:cNvPr id="1534" name="Google Shape;1534;p112"/>
          <p:cNvSpPr txBox="1"/>
          <p:nvPr>
            <p:ph idx="1" type="body"/>
          </p:nvPr>
        </p:nvSpPr>
        <p:spPr>
          <a:xfrm>
            <a:off x="349300" y="1147425"/>
            <a:ext cx="7407000" cy="317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All low price companies (or high priced)</a:t>
            </a:r>
            <a:endParaRPr/>
          </a:p>
          <a:p>
            <a:pPr indent="0" lvl="0" marL="0" rtl="0" algn="l">
              <a:spcBef>
                <a:spcPts val="1600"/>
              </a:spcBef>
              <a:spcAft>
                <a:spcPts val="0"/>
              </a:spcAft>
              <a:buNone/>
            </a:pPr>
            <a:r>
              <a:rPr lang="en"/>
              <a:t>Companies with high profits</a:t>
            </a:r>
            <a:endParaRPr/>
          </a:p>
          <a:p>
            <a:pPr indent="0" lvl="0" marL="0" rtl="0" algn="l">
              <a:spcBef>
                <a:spcPts val="1600"/>
              </a:spcBef>
              <a:spcAft>
                <a:spcPts val="0"/>
              </a:spcAft>
              <a:buNone/>
            </a:pPr>
            <a:r>
              <a:rPr lang="en"/>
              <a:t>Companies that have certain value (medical, technological)</a:t>
            </a:r>
            <a:endParaRPr/>
          </a:p>
          <a:p>
            <a:pPr indent="0" lvl="0" marL="0" rtl="0" algn="l">
              <a:spcBef>
                <a:spcPts val="1600"/>
              </a:spcBef>
              <a:spcAft>
                <a:spcPts val="0"/>
              </a:spcAft>
              <a:buNone/>
            </a:pPr>
            <a:r>
              <a:rPr lang="en"/>
              <a:t>……</a:t>
            </a:r>
            <a:endParaRPr/>
          </a:p>
          <a:p>
            <a:pPr indent="0" lvl="0" marL="0" rtl="0" algn="l">
              <a:spcBef>
                <a:spcPts val="1600"/>
              </a:spcBef>
              <a:spcAft>
                <a:spcPts val="1600"/>
              </a:spcAft>
              <a:buNone/>
            </a:pPr>
            <a:r>
              <a:rPr lang="en"/>
              <a:t>Companies can be found through an equity screener</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113"/>
          <p:cNvSpPr txBox="1"/>
          <p:nvPr>
            <p:ph type="title"/>
          </p:nvPr>
        </p:nvSpPr>
        <p:spPr>
          <a:xfrm>
            <a:off x="349300" y="334525"/>
            <a:ext cx="7407000" cy="663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Takeaway</a:t>
            </a:r>
            <a:endParaRPr/>
          </a:p>
        </p:txBody>
      </p:sp>
      <p:sp>
        <p:nvSpPr>
          <p:cNvPr id="1541" name="Google Shape;1541;p113"/>
          <p:cNvSpPr txBox="1"/>
          <p:nvPr>
            <p:ph idx="1" type="body"/>
          </p:nvPr>
        </p:nvSpPr>
        <p:spPr>
          <a:xfrm>
            <a:off x="349300" y="1147425"/>
            <a:ext cx="7407000" cy="317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-&gt; Ways to analyze</a:t>
            </a:r>
            <a:endParaRPr/>
          </a:p>
          <a:p>
            <a:pPr indent="-266700" lvl="0" marL="685800" rtl="0" algn="l">
              <a:spcBef>
                <a:spcPts val="1600"/>
              </a:spcBef>
              <a:spcAft>
                <a:spcPts val="0"/>
              </a:spcAft>
              <a:buSzPts val="1600"/>
              <a:buChar char="●"/>
            </a:pPr>
            <a:r>
              <a:rPr lang="en"/>
              <a:t>Technical Investing</a:t>
            </a:r>
            <a:endParaRPr/>
          </a:p>
          <a:p>
            <a:pPr indent="-266700" lvl="0" marL="685800" rtl="0" algn="l">
              <a:spcBef>
                <a:spcPts val="0"/>
              </a:spcBef>
              <a:spcAft>
                <a:spcPts val="0"/>
              </a:spcAft>
              <a:buSzPts val="1600"/>
              <a:buChar char="●"/>
            </a:pPr>
            <a:r>
              <a:rPr lang="en"/>
              <a:t>Fundamental Investing</a:t>
            </a:r>
            <a:endParaRPr/>
          </a:p>
          <a:p>
            <a:pPr indent="0" lvl="0" marL="685800" rtl="0" algn="l">
              <a:spcBef>
                <a:spcPts val="1600"/>
              </a:spcBef>
              <a:spcAft>
                <a:spcPts val="0"/>
              </a:spcAft>
              <a:buNone/>
            </a:pPr>
            <a:r>
              <a:t/>
            </a:r>
            <a:endParaRPr/>
          </a:p>
          <a:p>
            <a:pPr indent="0" lvl="0" marL="0" rtl="0" algn="l">
              <a:spcBef>
                <a:spcPts val="1600"/>
              </a:spcBef>
              <a:spcAft>
                <a:spcPts val="0"/>
              </a:spcAft>
              <a:buNone/>
            </a:pPr>
            <a:r>
              <a:rPr lang="en"/>
              <a:t>-&gt; How to screen?</a:t>
            </a:r>
            <a:endParaRPr/>
          </a:p>
          <a:p>
            <a:pPr indent="0" lvl="0" marL="0" rtl="0" algn="l">
              <a:spcBef>
                <a:spcPts val="1600"/>
              </a:spcBef>
              <a:spcAft>
                <a:spcPts val="1600"/>
              </a:spcAft>
              <a:buNone/>
            </a:pPr>
            <a:r>
              <a:rPr lang="en"/>
              <a:t>	- ESG companies; yahoo finance equity screener (one of many)</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14"/>
          <p:cNvSpPr txBox="1"/>
          <p:nvPr>
            <p:ph idx="1" type="body"/>
          </p:nvPr>
        </p:nvSpPr>
        <p:spPr>
          <a:xfrm>
            <a:off x="349300" y="1147425"/>
            <a:ext cx="7407000" cy="31725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600"/>
              </a:spcAft>
              <a:buNone/>
            </a:pPr>
            <a:r>
              <a:rPr lang="en" sz="9600"/>
              <a:t>STOP (additional material here)</a:t>
            </a:r>
            <a:endParaRPr sz="96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15"/>
          <p:cNvSpPr txBox="1"/>
          <p:nvPr>
            <p:ph type="ctrTitle"/>
          </p:nvPr>
        </p:nvSpPr>
        <p:spPr>
          <a:xfrm>
            <a:off x="661050" y="542100"/>
            <a:ext cx="7821900" cy="40593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solidFill>
                  <a:schemeClr val="dk2"/>
                </a:solidFill>
              </a:rPr>
              <a:t>Investing Philosophy -&gt; yahoo finance</a:t>
            </a:r>
            <a:endParaRPr>
              <a:solidFill>
                <a:schemeClr val="dk2"/>
              </a:solidFill>
            </a:endParaRPr>
          </a:p>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116"/>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ESG/Moral Companies companies</a:t>
            </a:r>
            <a:endParaRPr/>
          </a:p>
        </p:txBody>
      </p:sp>
      <p:sp>
        <p:nvSpPr>
          <p:cNvPr id="1559" name="Google Shape;1559;p116"/>
          <p:cNvSpPr txBox="1"/>
          <p:nvPr>
            <p:ph idx="1" type="body"/>
          </p:nvPr>
        </p:nvSpPr>
        <p:spPr>
          <a:xfrm>
            <a:off x="311700" y="1152469"/>
            <a:ext cx="8520600" cy="38931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lang="en"/>
              <a:t>what about sustainable/ethical companies?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	</a:t>
            </a:r>
            <a:r>
              <a:rPr b="1" lang="en"/>
              <a:t>Environment</a:t>
            </a:r>
            <a:r>
              <a:rPr lang="en"/>
              <a:t> - companies that are mindful of act against operations that hurt our environment</a:t>
            </a:r>
            <a:endParaRPr/>
          </a:p>
          <a:p>
            <a:pPr indent="0" lvl="0" marL="0" rtl="0" algn="l">
              <a:spcBef>
                <a:spcPts val="1200"/>
              </a:spcBef>
              <a:spcAft>
                <a:spcPts val="0"/>
              </a:spcAft>
              <a:buNone/>
            </a:pPr>
            <a:r>
              <a:rPr lang="en"/>
              <a:t>		i.e. Bloom energy (uses hydrogen gas instead of carbon), any renewable;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	</a:t>
            </a:r>
            <a:r>
              <a:rPr b="1" lang="en"/>
              <a:t>Social</a:t>
            </a:r>
            <a:r>
              <a:rPr lang="en"/>
              <a:t> - companies that have maintain positive social environment for its workers</a:t>
            </a:r>
            <a:endParaRPr/>
          </a:p>
          <a:p>
            <a:pPr indent="342900" lvl="0" marL="342900" rtl="0" algn="l">
              <a:spcBef>
                <a:spcPts val="1200"/>
              </a:spcBef>
              <a:spcAft>
                <a:spcPts val="0"/>
              </a:spcAft>
              <a:buNone/>
            </a:pPr>
            <a:r>
              <a:rPr lang="en"/>
              <a:t>i.e. (good pay, diversity) tech comp</a:t>
            </a:r>
            <a:endParaRPr/>
          </a:p>
          <a:p>
            <a:pPr indent="342900" lvl="0" marL="342900" rtl="0" algn="l">
              <a:spcBef>
                <a:spcPts val="1200"/>
              </a:spcBef>
              <a:spcAft>
                <a:spcPts val="0"/>
              </a:spcAft>
              <a:buNone/>
            </a:pPr>
            <a:r>
              <a:t/>
            </a:r>
            <a:endParaRPr/>
          </a:p>
          <a:p>
            <a:pPr indent="0" lvl="0" marL="342900" rtl="0" algn="l">
              <a:spcBef>
                <a:spcPts val="1200"/>
              </a:spcBef>
              <a:spcAft>
                <a:spcPts val="0"/>
              </a:spcAft>
              <a:buNone/>
            </a:pPr>
            <a:r>
              <a:rPr b="1" lang="en"/>
              <a:t>Governance</a:t>
            </a:r>
            <a:r>
              <a:rPr lang="en"/>
              <a:t> - companies where board of directors has positive interests, ceo has fair pay</a:t>
            </a:r>
            <a:endParaRPr/>
          </a:p>
          <a:p>
            <a:pPr indent="0" lvl="0" marL="342900" rtl="0" algn="l">
              <a:spcBef>
                <a:spcPts val="1200"/>
              </a:spcBef>
              <a:spcAft>
                <a:spcPts val="0"/>
              </a:spcAft>
              <a:buNone/>
            </a:pPr>
            <a:r>
              <a:rPr lang="en"/>
              <a:t>i.e. </a:t>
            </a:r>
            <a:endParaRPr/>
          </a:p>
          <a:p>
            <a:pPr indent="0" lvl="0" marL="34290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117"/>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Moral Investing</a:t>
            </a:r>
            <a:endParaRPr/>
          </a:p>
        </p:txBody>
      </p:sp>
      <p:sp>
        <p:nvSpPr>
          <p:cNvPr id="1566" name="Google Shape;1566;p117"/>
          <p:cNvSpPr txBox="1"/>
          <p:nvPr>
            <p:ph idx="1" type="body"/>
          </p:nvPr>
        </p:nvSpPr>
        <p:spPr>
          <a:xfrm>
            <a:off x="233775" y="864356"/>
            <a:ext cx="6390600" cy="25623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i.e. Stocks that align with values of particular religion - SIMILAR TO ESG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A portfolio, i.e., might avoid companies w/ antithetical values (“tobacco, gambling…”)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*Returns from moral/ESG aren’t much different from other</a:t>
            </a:r>
            <a:endParaRPr/>
          </a:p>
          <a:p>
            <a:pPr indent="0" lvl="0" marL="0" rtl="0" algn="l">
              <a:spcBef>
                <a:spcPts val="1200"/>
              </a:spcBef>
              <a:spcAft>
                <a:spcPts val="120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18"/>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Social Justice/Responsibility Investing</a:t>
            </a:r>
            <a:endParaRPr/>
          </a:p>
        </p:txBody>
      </p:sp>
      <p:sp>
        <p:nvSpPr>
          <p:cNvPr id="1572" name="Google Shape;1572;p118"/>
          <p:cNvSpPr txBox="1"/>
          <p:nvPr>
            <p:ph idx="1" type="body"/>
          </p:nvPr>
        </p:nvSpPr>
        <p:spPr>
          <a:xfrm>
            <a:off x="392720" y="1478155"/>
            <a:ext cx="8853000" cy="329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&gt; Three ways to impact companies</a:t>
            </a:r>
            <a:endParaRPr/>
          </a:p>
          <a:p>
            <a:pPr indent="0" lvl="0" marL="0" rtl="0" algn="l">
              <a:spcBef>
                <a:spcPts val="1200"/>
              </a:spcBef>
              <a:spcAft>
                <a:spcPts val="0"/>
              </a:spcAft>
              <a:buNone/>
            </a:pPr>
            <a:r>
              <a:rPr lang="en"/>
              <a:t>	Divest</a:t>
            </a:r>
            <a:endParaRPr/>
          </a:p>
          <a:p>
            <a:pPr indent="0" lvl="0" marL="0" rtl="0" algn="l">
              <a:spcBef>
                <a:spcPts val="1200"/>
              </a:spcBef>
              <a:spcAft>
                <a:spcPts val="0"/>
              </a:spcAft>
              <a:buNone/>
            </a:pPr>
            <a:r>
              <a:rPr lang="en"/>
              <a:t>	Invest in better companies</a:t>
            </a:r>
            <a:endParaRPr/>
          </a:p>
          <a:p>
            <a:pPr indent="0" lvl="0" marL="0" rtl="0" algn="l">
              <a:spcBef>
                <a:spcPts val="1200"/>
              </a:spcBef>
              <a:spcAft>
                <a:spcPts val="1200"/>
              </a:spcAft>
              <a:buNone/>
            </a:pPr>
            <a:r>
              <a:rPr lang="en"/>
              <a:t>	Protest (use shares to vote)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47"/>
          <p:cNvSpPr txBox="1"/>
          <p:nvPr>
            <p:ph type="title"/>
          </p:nvPr>
        </p:nvSpPr>
        <p:spPr>
          <a:xfrm>
            <a:off x="4565177" y="307069"/>
            <a:ext cx="4287300" cy="1289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pic>
        <p:nvPicPr>
          <p:cNvPr id="1064" name="Google Shape;1064;p47"/>
          <p:cNvPicPr preferRelativeResize="0"/>
          <p:nvPr/>
        </p:nvPicPr>
        <p:blipFill>
          <a:blip r:embed="rId3">
            <a:alphaModFix/>
          </a:blip>
          <a:stretch>
            <a:fillRect/>
          </a:stretch>
        </p:blipFill>
        <p:spPr>
          <a:xfrm>
            <a:off x="206081" y="655163"/>
            <a:ext cx="8358188" cy="3833175"/>
          </a:xfrm>
          <a:prstGeom prst="rect">
            <a:avLst/>
          </a:prstGeom>
          <a:noFill/>
          <a:ln>
            <a:noFill/>
          </a:ln>
        </p:spPr>
      </p:pic>
      <p:sp>
        <p:nvSpPr>
          <p:cNvPr id="1065" name="Google Shape;1065;p47"/>
          <p:cNvSpPr/>
          <p:nvPr/>
        </p:nvSpPr>
        <p:spPr>
          <a:xfrm>
            <a:off x="4445813" y="0"/>
            <a:ext cx="4475400" cy="4940700"/>
          </a:xfrm>
          <a:prstGeom prst="rect">
            <a:avLst/>
          </a:prstGeom>
          <a:solidFill>
            <a:schemeClr val="accent1"/>
          </a:solidFill>
          <a:ln cap="rnd" cmpd="sng" w="19050">
            <a:solidFill>
              <a:srgbClr val="698D1B"/>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lang="en" sz="1400">
                <a:solidFill>
                  <a:schemeClr val="lt1"/>
                </a:solidFill>
                <a:latin typeface="Trebuchet MS"/>
                <a:ea typeface="Trebuchet MS"/>
                <a:cs typeface="Trebuchet MS"/>
                <a:sym typeface="Trebuchet MS"/>
              </a:rPr>
              <a:t>Try to guess the direction (up, down, same) of price before moving on...</a:t>
            </a:r>
            <a:endParaRPr b="0" i="0" sz="1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119"/>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else can you do with your shares: vote</a:t>
            </a:r>
            <a:endParaRPr/>
          </a:p>
        </p:txBody>
      </p:sp>
      <p:sp>
        <p:nvSpPr>
          <p:cNvPr id="1578" name="Google Shape;1578;p119"/>
          <p:cNvSpPr txBox="1"/>
          <p:nvPr>
            <p:ph idx="1" type="body"/>
          </p:nvPr>
        </p:nvSpPr>
        <p:spPr>
          <a:xfrm>
            <a:off x="415600" y="1536633"/>
            <a:ext cx="113607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 can use your shares to vote:</a:t>
            </a:r>
            <a:endParaRPr/>
          </a:p>
          <a:p>
            <a:pPr indent="0" lvl="0" marL="0" rtl="0" algn="l">
              <a:spcBef>
                <a:spcPts val="1200"/>
              </a:spcBef>
              <a:spcAft>
                <a:spcPts val="0"/>
              </a:spcAft>
              <a:buNone/>
            </a:pPr>
            <a:r>
              <a:rPr lang="en"/>
              <a:t>	Influence company decisions/CEO</a:t>
            </a:r>
            <a:endParaRPr/>
          </a:p>
          <a:p>
            <a:pPr indent="0" lvl="0" marL="0" rtl="0" algn="l">
              <a:spcBef>
                <a:spcPts val="1200"/>
              </a:spcBef>
              <a:spcAft>
                <a:spcPts val="0"/>
              </a:spcAft>
              <a:buNone/>
            </a:pPr>
            <a:r>
              <a:rPr lang="en"/>
              <a:t>	Change up the board of directors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20"/>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Rio Tinto</a:t>
            </a:r>
            <a:endParaRPr/>
          </a:p>
        </p:txBody>
      </p:sp>
      <p:sp>
        <p:nvSpPr>
          <p:cNvPr id="1584" name="Google Shape;1584;p120"/>
          <p:cNvSpPr txBox="1"/>
          <p:nvPr>
            <p:ph idx="1" type="body"/>
          </p:nvPr>
        </p:nvSpPr>
        <p:spPr>
          <a:xfrm>
            <a:off x="415600" y="1536633"/>
            <a:ext cx="113607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&gt; works in location in Spain</a:t>
            </a:r>
            <a:endParaRPr/>
          </a:p>
          <a:p>
            <a:pPr indent="0" lvl="0" marL="0" rtl="0" algn="l">
              <a:spcBef>
                <a:spcPts val="1200"/>
              </a:spcBef>
              <a:spcAft>
                <a:spcPts val="0"/>
              </a:spcAft>
              <a:buNone/>
            </a:pPr>
            <a:r>
              <a:rPr lang="en"/>
              <a:t>&gt; 2nd largest manufacturer of metals: gold, uranium, steels, etc.</a:t>
            </a:r>
            <a:endParaRPr/>
          </a:p>
          <a:p>
            <a:pPr indent="0" lvl="0" marL="0" rtl="0" algn="l">
              <a:spcBef>
                <a:spcPts val="1200"/>
              </a:spcBef>
              <a:spcAft>
                <a:spcPts val="0"/>
              </a:spcAft>
              <a:buNone/>
            </a:pPr>
            <a:r>
              <a:rPr lang="en"/>
              <a:t>	-&gt; mining company</a:t>
            </a:r>
            <a:endParaRPr/>
          </a:p>
          <a:p>
            <a:pPr indent="0" lvl="0" marL="0" rtl="0" algn="l">
              <a:spcBef>
                <a:spcPts val="1200"/>
              </a:spcBef>
              <a:spcAft>
                <a:spcPts val="0"/>
              </a:spcAft>
              <a:buNone/>
            </a:pPr>
            <a:r>
              <a:rPr lang="en"/>
              <a:t>	-&gt; controversies: human labor &amp; carbon emissions</a:t>
            </a:r>
            <a:endParaRPr/>
          </a:p>
          <a:p>
            <a:pPr indent="0" lvl="0" marL="0" rtl="0" algn="l">
              <a:spcBef>
                <a:spcPts val="1200"/>
              </a:spcBef>
              <a:spcAft>
                <a:spcPts val="1200"/>
              </a:spcAft>
              <a:buNone/>
            </a:pPr>
            <a:r>
              <a:rPr lang="en"/>
              <a:t>		-&gt; divest? Or what? Invest in ESG? Voting right</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21"/>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Why divest?</a:t>
            </a:r>
            <a:endParaRPr/>
          </a:p>
        </p:txBody>
      </p:sp>
      <p:sp>
        <p:nvSpPr>
          <p:cNvPr id="1590" name="Google Shape;1590;p121"/>
          <p:cNvSpPr txBox="1"/>
          <p:nvPr>
            <p:ph idx="1" type="body"/>
          </p:nvPr>
        </p:nvSpPr>
        <p:spPr>
          <a:xfrm>
            <a:off x="415600" y="1536633"/>
            <a:ext cx="113607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Some companies emit too much carbon</a:t>
            </a:r>
            <a:endParaRPr/>
          </a:p>
          <a:p>
            <a:pPr indent="0" lvl="0" marL="0" rtl="0" algn="l">
              <a:spcBef>
                <a:spcPts val="1200"/>
              </a:spcBef>
              <a:spcAft>
                <a:spcPts val="0"/>
              </a:spcAft>
              <a:buNone/>
            </a:pPr>
            <a:r>
              <a:rPr lang="en"/>
              <a:t>Could be approaching a danger zone in terms of global warming</a:t>
            </a:r>
            <a:endParaRPr/>
          </a:p>
          <a:p>
            <a:pPr indent="0" lvl="0" marL="0" rtl="0" algn="l">
              <a:spcBef>
                <a:spcPts val="1200"/>
              </a:spcBef>
              <a:spcAft>
                <a:spcPts val="1200"/>
              </a:spcAft>
              <a:buNone/>
            </a:pPr>
            <a:r>
              <a:rPr lang="en"/>
              <a:t>	</a:t>
            </a:r>
            <a:endParaRPr/>
          </a:p>
        </p:txBody>
      </p:sp>
      <p:pic>
        <p:nvPicPr>
          <p:cNvPr id="1591" name="Google Shape;1591;p121"/>
          <p:cNvPicPr preferRelativeResize="0"/>
          <p:nvPr/>
        </p:nvPicPr>
        <p:blipFill>
          <a:blip r:embed="rId3">
            <a:alphaModFix/>
          </a:blip>
          <a:stretch>
            <a:fillRect/>
          </a:stretch>
        </p:blipFill>
        <p:spPr>
          <a:xfrm>
            <a:off x="1266019" y="2193319"/>
            <a:ext cx="7005224" cy="35967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122"/>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Takeaway</a:t>
            </a:r>
            <a:endParaRPr/>
          </a:p>
        </p:txBody>
      </p:sp>
      <p:sp>
        <p:nvSpPr>
          <p:cNvPr id="1597" name="Google Shape;1597;p122"/>
          <p:cNvSpPr txBox="1"/>
          <p:nvPr>
            <p:ph idx="1" type="body"/>
          </p:nvPr>
        </p:nvSpPr>
        <p:spPr>
          <a:xfrm>
            <a:off x="415600" y="1536633"/>
            <a:ext cx="113607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Materials</a:t>
            </a:r>
            <a:endParaRPr/>
          </a:p>
          <a:p>
            <a:pPr indent="0" lvl="0" marL="0" rtl="0" algn="l">
              <a:spcBef>
                <a:spcPts val="1200"/>
              </a:spcBef>
              <a:spcAft>
                <a:spcPts val="0"/>
              </a:spcAft>
              <a:buNone/>
            </a:pPr>
            <a:r>
              <a:rPr lang="en"/>
              <a:t>&gt; Three ways to impact companies</a:t>
            </a:r>
            <a:endParaRPr/>
          </a:p>
          <a:p>
            <a:pPr indent="0" lvl="0" marL="0" rtl="0" algn="l">
              <a:spcBef>
                <a:spcPts val="1200"/>
              </a:spcBef>
              <a:spcAft>
                <a:spcPts val="0"/>
              </a:spcAft>
              <a:buNone/>
            </a:pPr>
            <a:r>
              <a:rPr lang="en"/>
              <a:t>	Divest</a:t>
            </a:r>
            <a:endParaRPr/>
          </a:p>
          <a:p>
            <a:pPr indent="0" lvl="0" marL="0" rtl="0" algn="l">
              <a:spcBef>
                <a:spcPts val="1200"/>
              </a:spcBef>
              <a:spcAft>
                <a:spcPts val="0"/>
              </a:spcAft>
              <a:buNone/>
            </a:pPr>
            <a:r>
              <a:rPr lang="en"/>
              <a:t>	Invest in better companies (i.e ESG)</a:t>
            </a:r>
            <a:endParaRPr/>
          </a:p>
          <a:p>
            <a:pPr indent="0" lvl="0" marL="0" rtl="0" algn="l">
              <a:spcBef>
                <a:spcPts val="1200"/>
              </a:spcBef>
              <a:spcAft>
                <a:spcPts val="1200"/>
              </a:spcAft>
              <a:buNone/>
            </a:pPr>
            <a:r>
              <a:rPr lang="en"/>
              <a:t>	Protest (use shares to vote)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p123"/>
          <p:cNvSpPr txBox="1"/>
          <p:nvPr>
            <p:ph type="title"/>
          </p:nvPr>
        </p:nvSpPr>
        <p:spPr>
          <a:xfrm>
            <a:off x="348300" y="428200"/>
            <a:ext cx="2351400" cy="439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BACKUP MATERIAL</a:t>
            </a:r>
            <a:endParaRPr/>
          </a:p>
        </p:txBody>
      </p:sp>
      <p:sp>
        <p:nvSpPr>
          <p:cNvPr id="1603" name="Google Shape;1603;p123"/>
          <p:cNvSpPr txBox="1"/>
          <p:nvPr>
            <p:ph idx="1" type="body"/>
          </p:nvPr>
        </p:nvSpPr>
        <p:spPr>
          <a:xfrm>
            <a:off x="3539325" y="593900"/>
            <a:ext cx="5090400" cy="4011600"/>
          </a:xfrm>
          <a:prstGeom prst="rect">
            <a:avLst/>
          </a:prstGeom>
        </p:spPr>
        <p:txBody>
          <a:bodyPr anchorCtr="0" anchor="t" bIns="91425" lIns="91425" spcFirstLastPara="1" rIns="91425" wrap="square" tIns="91425">
            <a:normAutofit/>
          </a:bodyPr>
          <a:lstStyle/>
          <a:p>
            <a:pPr indent="0" lvl="0" marL="0" rtl="0" algn="l">
              <a:spcBef>
                <a:spcPts val="0"/>
              </a:spcBef>
              <a:spcAft>
                <a:spcPts val="1600"/>
              </a:spcAft>
              <a:buNone/>
            </a:pPr>
            <a:r>
              <a:rPr lang="en"/>
              <a:t>BACKUP MATERIAL</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pic>
        <p:nvPicPr>
          <p:cNvPr id="1608" name="Google Shape;1608;p124">
            <a:hlinkClick r:id="rId3"/>
          </p:cNvPr>
          <p:cNvPicPr preferRelativeResize="0"/>
          <p:nvPr/>
        </p:nvPicPr>
        <p:blipFill rotWithShape="1">
          <a:blip r:embed="rId4">
            <a:alphaModFix/>
          </a:blip>
          <a:srcRect b="12389" l="0" r="0" t="12389"/>
          <a:stretch/>
        </p:blipFill>
        <p:spPr>
          <a:xfrm>
            <a:off x="3387800" y="0"/>
            <a:ext cx="5756199" cy="5143501"/>
          </a:xfrm>
          <a:prstGeom prst="rect">
            <a:avLst/>
          </a:prstGeom>
          <a:noFill/>
          <a:ln>
            <a:noFill/>
          </a:ln>
        </p:spPr>
      </p:pic>
      <p:sp>
        <p:nvSpPr>
          <p:cNvPr id="1609" name="Google Shape;1609;p124"/>
          <p:cNvSpPr txBox="1"/>
          <p:nvPr>
            <p:ph type="ctrTitle"/>
          </p:nvPr>
        </p:nvSpPr>
        <p:spPr>
          <a:xfrm>
            <a:off x="323300" y="772850"/>
            <a:ext cx="2704200" cy="314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Apple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125"/>
          <p:cNvSpPr txBox="1"/>
          <p:nvPr>
            <p:ph type="ctrTitle"/>
          </p:nvPr>
        </p:nvSpPr>
        <p:spPr>
          <a:xfrm>
            <a:off x="992425" y="2536400"/>
            <a:ext cx="3136800" cy="1884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Technical </a:t>
            </a:r>
            <a:r>
              <a:rPr lang="en"/>
              <a:t>analysis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pic>
        <p:nvPicPr>
          <p:cNvPr id="1619" name="Google Shape;1619;p126"/>
          <p:cNvPicPr preferRelativeResize="0"/>
          <p:nvPr/>
        </p:nvPicPr>
        <p:blipFill>
          <a:blip r:embed="rId3">
            <a:alphaModFix/>
          </a:blip>
          <a:stretch>
            <a:fillRect/>
          </a:stretch>
        </p:blipFill>
        <p:spPr>
          <a:xfrm>
            <a:off x="961525" y="755375"/>
            <a:ext cx="7430624" cy="4501251"/>
          </a:xfrm>
          <a:prstGeom prst="rect">
            <a:avLst/>
          </a:prstGeom>
          <a:noFill/>
          <a:ln>
            <a:noFill/>
          </a:ln>
        </p:spPr>
      </p:pic>
      <p:sp>
        <p:nvSpPr>
          <p:cNvPr id="1620" name="Google Shape;1620;p126"/>
          <p:cNvSpPr txBox="1"/>
          <p:nvPr/>
        </p:nvSpPr>
        <p:spPr>
          <a:xfrm>
            <a:off x="1055800" y="150825"/>
            <a:ext cx="710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Technical Investing</a:t>
            </a:r>
            <a:endParaRPr sz="24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p127"/>
          <p:cNvSpPr txBox="1"/>
          <p:nvPr>
            <p:ph type="ctrTitle"/>
          </p:nvPr>
        </p:nvSpPr>
        <p:spPr>
          <a:xfrm>
            <a:off x="992425" y="2536400"/>
            <a:ext cx="3136800" cy="1884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Fundamental </a:t>
            </a:r>
            <a:r>
              <a:rPr lang="en"/>
              <a:t>analysis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pic>
        <p:nvPicPr>
          <p:cNvPr descr="https://upload.wikimedia.org/wikipedia/commons/thumb/7/74/Apple_logo_dark_grey.svg/1724px-Apple_logo_dark_grey.svg.png" id="1630" name="Google Shape;1630;p128">
            <a:hlinkClick r:id="rId3"/>
          </p:cNvPr>
          <p:cNvPicPr preferRelativeResize="0"/>
          <p:nvPr/>
        </p:nvPicPr>
        <p:blipFill rotWithShape="1">
          <a:blip r:embed="rId4">
            <a:alphaModFix/>
          </a:blip>
          <a:srcRect b="0" l="612" r="622" t="0"/>
          <a:stretch/>
        </p:blipFill>
        <p:spPr>
          <a:xfrm>
            <a:off x="0" y="0"/>
            <a:ext cx="4280450" cy="5143500"/>
          </a:xfrm>
          <a:prstGeom prst="rect">
            <a:avLst/>
          </a:prstGeom>
          <a:noFill/>
          <a:ln>
            <a:noFill/>
          </a:ln>
        </p:spPr>
      </p:pic>
      <p:sp>
        <p:nvSpPr>
          <p:cNvPr id="1631" name="Google Shape;1631;p128"/>
          <p:cNvSpPr txBox="1"/>
          <p:nvPr>
            <p:ph type="title"/>
          </p:nvPr>
        </p:nvSpPr>
        <p:spPr>
          <a:xfrm>
            <a:off x="4771875" y="545025"/>
            <a:ext cx="3880800" cy="1438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Business Model/CEO</a:t>
            </a:r>
            <a:endParaRPr/>
          </a:p>
        </p:txBody>
      </p:sp>
      <p:sp>
        <p:nvSpPr>
          <p:cNvPr id="1632" name="Google Shape;1632;p128"/>
          <p:cNvSpPr txBox="1"/>
          <p:nvPr>
            <p:ph idx="1" type="body"/>
          </p:nvPr>
        </p:nvSpPr>
        <p:spPr>
          <a:xfrm>
            <a:off x="4771875" y="2324775"/>
            <a:ext cx="3880800" cy="2273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S</a:t>
            </a:r>
            <a:r>
              <a:rPr lang="en"/>
              <a:t>ells computer equipment and software</a:t>
            </a:r>
            <a:endParaRPr/>
          </a:p>
          <a:p>
            <a:pPr indent="0" lvl="0" marL="0" rtl="0" algn="l">
              <a:spcBef>
                <a:spcPts val="1600"/>
              </a:spcBef>
              <a:spcAft>
                <a:spcPts val="0"/>
              </a:spcAft>
              <a:buNone/>
            </a:pPr>
            <a:r>
              <a:rPr lang="en"/>
              <a:t>High quality brands - Ipads, iphones, watches, macs?</a:t>
            </a:r>
            <a:endParaRPr/>
          </a:p>
          <a:p>
            <a:pPr indent="0" lvl="0" marL="0" rtl="0" algn="l">
              <a:spcBef>
                <a:spcPts val="1600"/>
              </a:spcBef>
              <a:spcAft>
                <a:spcPts val="0"/>
              </a:spcAft>
              <a:buNone/>
            </a:pPr>
            <a:r>
              <a:rPr lang="en"/>
              <a:t>most valuable - first company to reach 1 trillion dollars in MC (the Harvard of companies)</a:t>
            </a:r>
            <a:endParaRPr/>
          </a:p>
          <a:p>
            <a:pPr indent="0" lvl="0" marL="0" rtl="0" algn="l">
              <a:spcBef>
                <a:spcPts val="1600"/>
              </a:spcBef>
              <a:spcAft>
                <a:spcPts val="1600"/>
              </a:spcAft>
              <a:buClr>
                <a:schemeClr val="dk1"/>
              </a:buClr>
              <a:buSzPts val="1100"/>
              <a:buFont typeface="Arial"/>
              <a:buNone/>
            </a:pPr>
            <a:r>
              <a:rPr lang="en"/>
              <a:t>CEO: Tim Cook</a:t>
            </a:r>
            <a:endParaRPr/>
          </a:p>
        </p:txBody>
      </p:sp>
      <p:pic>
        <p:nvPicPr>
          <p:cNvPr id="1633" name="Google Shape;1633;p128"/>
          <p:cNvPicPr preferRelativeResize="0"/>
          <p:nvPr/>
        </p:nvPicPr>
        <p:blipFill>
          <a:blip r:embed="rId5">
            <a:alphaModFix/>
          </a:blip>
          <a:stretch>
            <a:fillRect/>
          </a:stretch>
        </p:blipFill>
        <p:spPr>
          <a:xfrm>
            <a:off x="0" y="1345147"/>
            <a:ext cx="4571999" cy="29893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48"/>
          <p:cNvSpPr txBox="1"/>
          <p:nvPr>
            <p:ph type="title"/>
          </p:nvPr>
        </p:nvSpPr>
        <p:spPr>
          <a:xfrm>
            <a:off x="508000" y="457200"/>
            <a:ext cx="6447600" cy="990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pic>
        <p:nvPicPr>
          <p:cNvPr id="1072" name="Google Shape;1072;p48"/>
          <p:cNvPicPr preferRelativeResize="0"/>
          <p:nvPr/>
        </p:nvPicPr>
        <p:blipFill>
          <a:blip r:embed="rId3">
            <a:alphaModFix/>
          </a:blip>
          <a:stretch>
            <a:fillRect/>
          </a:stretch>
        </p:blipFill>
        <p:spPr>
          <a:xfrm>
            <a:off x="197250" y="645694"/>
            <a:ext cx="8358188" cy="38331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pic>
        <p:nvPicPr>
          <p:cNvPr descr="https://upload.wikimedia.org/wikipedia/commons/thumb/7/74/Apple_logo_dark_grey.svg/1724px-Apple_logo_dark_grey.svg.png" id="1638" name="Google Shape;1638;p129">
            <a:hlinkClick r:id="rId3"/>
          </p:cNvPr>
          <p:cNvPicPr preferRelativeResize="0"/>
          <p:nvPr/>
        </p:nvPicPr>
        <p:blipFill rotWithShape="1">
          <a:blip r:embed="rId4">
            <a:alphaModFix/>
          </a:blip>
          <a:srcRect b="0" l="612" r="622" t="0"/>
          <a:stretch/>
        </p:blipFill>
        <p:spPr>
          <a:xfrm>
            <a:off x="0" y="0"/>
            <a:ext cx="4280450" cy="5143500"/>
          </a:xfrm>
          <a:prstGeom prst="rect">
            <a:avLst/>
          </a:prstGeom>
          <a:noFill/>
          <a:ln>
            <a:noFill/>
          </a:ln>
        </p:spPr>
      </p:pic>
      <p:sp>
        <p:nvSpPr>
          <p:cNvPr id="1639" name="Google Shape;1639;p129"/>
          <p:cNvSpPr txBox="1"/>
          <p:nvPr>
            <p:ph type="title"/>
          </p:nvPr>
        </p:nvSpPr>
        <p:spPr>
          <a:xfrm>
            <a:off x="4771875" y="545025"/>
            <a:ext cx="3880800" cy="1438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Apple</a:t>
            </a:r>
            <a:endParaRPr/>
          </a:p>
        </p:txBody>
      </p:sp>
      <p:sp>
        <p:nvSpPr>
          <p:cNvPr id="1640" name="Google Shape;1640;p129"/>
          <p:cNvSpPr txBox="1"/>
          <p:nvPr>
            <p:ph idx="1" type="body"/>
          </p:nvPr>
        </p:nvSpPr>
        <p:spPr>
          <a:xfrm>
            <a:off x="4771875" y="2324775"/>
            <a:ext cx="3880800" cy="227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most valuable - first company to reach 1 trillion dollars in MC (the Harvard of companies)</a:t>
            </a:r>
            <a:endParaRPr/>
          </a:p>
          <a:p>
            <a:pPr indent="0" lvl="0" marL="0" rtl="0" algn="l">
              <a:spcBef>
                <a:spcPts val="1600"/>
              </a:spcBef>
              <a:spcAft>
                <a:spcPts val="1600"/>
              </a:spcAft>
              <a:buNone/>
            </a:pPr>
            <a:r>
              <a:t/>
            </a:r>
            <a:endParaRPr/>
          </a:p>
        </p:txBody>
      </p:sp>
      <p:pic>
        <p:nvPicPr>
          <p:cNvPr id="1641" name="Google Shape;1641;p129"/>
          <p:cNvPicPr preferRelativeResize="0"/>
          <p:nvPr/>
        </p:nvPicPr>
        <p:blipFill>
          <a:blip r:embed="rId5">
            <a:alphaModFix/>
          </a:blip>
          <a:stretch>
            <a:fillRect/>
          </a:stretch>
        </p:blipFill>
        <p:spPr>
          <a:xfrm>
            <a:off x="0" y="1345147"/>
            <a:ext cx="4571999" cy="298937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1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Controversies (notable) - time permitting</a:t>
            </a:r>
            <a:endParaRPr/>
          </a:p>
        </p:txBody>
      </p:sp>
      <p:sp>
        <p:nvSpPr>
          <p:cNvPr id="1647" name="Google Shape;1647;p1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Apple Store Fee Collection</a:t>
            </a:r>
            <a:endParaRPr b="1"/>
          </a:p>
        </p:txBody>
      </p:sp>
      <p:pic>
        <p:nvPicPr>
          <p:cNvPr id="1648" name="Google Shape;1648;p130"/>
          <p:cNvPicPr preferRelativeResize="0"/>
          <p:nvPr/>
        </p:nvPicPr>
        <p:blipFill>
          <a:blip r:embed="rId3">
            <a:alphaModFix/>
          </a:blip>
          <a:stretch>
            <a:fillRect/>
          </a:stretch>
        </p:blipFill>
        <p:spPr>
          <a:xfrm>
            <a:off x="147650" y="3406475"/>
            <a:ext cx="8848699" cy="1534400"/>
          </a:xfrm>
          <a:prstGeom prst="rect">
            <a:avLst/>
          </a:prstGeom>
          <a:noFill/>
          <a:ln>
            <a:noFill/>
          </a:ln>
        </p:spPr>
      </p:pic>
      <p:pic>
        <p:nvPicPr>
          <p:cNvPr id="1649" name="Google Shape;1649;p130"/>
          <p:cNvPicPr preferRelativeResize="0"/>
          <p:nvPr/>
        </p:nvPicPr>
        <p:blipFill>
          <a:blip r:embed="rId4">
            <a:alphaModFix/>
          </a:blip>
          <a:stretch>
            <a:fillRect/>
          </a:stretch>
        </p:blipFill>
        <p:spPr>
          <a:xfrm>
            <a:off x="6322872" y="1017725"/>
            <a:ext cx="2304100" cy="207722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131"/>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a:t>
            </a:r>
            <a:endParaRPr/>
          </a:p>
        </p:txBody>
      </p:sp>
      <p:pic>
        <p:nvPicPr>
          <p:cNvPr id="1655" name="Google Shape;1655;p131"/>
          <p:cNvPicPr preferRelativeResize="0"/>
          <p:nvPr/>
        </p:nvPicPr>
        <p:blipFill>
          <a:blip r:embed="rId3">
            <a:alphaModFix/>
          </a:blip>
          <a:stretch>
            <a:fillRect/>
          </a:stretch>
        </p:blipFill>
        <p:spPr>
          <a:xfrm>
            <a:off x="31397" y="959100"/>
            <a:ext cx="7041524" cy="3211650"/>
          </a:xfrm>
          <a:prstGeom prst="rect">
            <a:avLst/>
          </a:prstGeom>
          <a:noFill/>
          <a:ln>
            <a:noFill/>
          </a:ln>
        </p:spPr>
      </p:pic>
      <p:sp>
        <p:nvSpPr>
          <p:cNvPr id="1656" name="Google Shape;1656;p131"/>
          <p:cNvSpPr txBox="1"/>
          <p:nvPr/>
        </p:nvSpPr>
        <p:spPr>
          <a:xfrm>
            <a:off x="311700" y="4523175"/>
            <a:ext cx="472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All available on WIKI</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pic>
        <p:nvPicPr>
          <p:cNvPr id="1661" name="Google Shape;1661;p132"/>
          <p:cNvPicPr preferRelativeResize="0"/>
          <p:nvPr/>
        </p:nvPicPr>
        <p:blipFill>
          <a:blip r:embed="rId3">
            <a:alphaModFix/>
          </a:blip>
          <a:stretch>
            <a:fillRect/>
          </a:stretch>
        </p:blipFill>
        <p:spPr>
          <a:xfrm>
            <a:off x="2388239" y="63775"/>
            <a:ext cx="3401872" cy="5143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Quantitative</a:t>
            </a:r>
            <a:endParaRPr/>
          </a:p>
        </p:txBody>
      </p:sp>
      <p:pic>
        <p:nvPicPr>
          <p:cNvPr id="1667" name="Google Shape;1667;p133"/>
          <p:cNvPicPr preferRelativeResize="0"/>
          <p:nvPr/>
        </p:nvPicPr>
        <p:blipFill>
          <a:blip r:embed="rId3">
            <a:alphaModFix/>
          </a:blip>
          <a:stretch>
            <a:fillRect/>
          </a:stretch>
        </p:blipFill>
        <p:spPr>
          <a:xfrm>
            <a:off x="609540" y="1044524"/>
            <a:ext cx="7436662" cy="4034249"/>
          </a:xfrm>
          <a:prstGeom prst="rect">
            <a:avLst/>
          </a:prstGeom>
          <a:noFill/>
          <a:ln>
            <a:noFill/>
          </a:ln>
        </p:spPr>
      </p:pic>
      <p:cxnSp>
        <p:nvCxnSpPr>
          <p:cNvPr id="1668" name="Google Shape;1668;p133"/>
          <p:cNvCxnSpPr/>
          <p:nvPr/>
        </p:nvCxnSpPr>
        <p:spPr>
          <a:xfrm>
            <a:off x="182275" y="2145988"/>
            <a:ext cx="504300" cy="15600"/>
          </a:xfrm>
          <a:prstGeom prst="straightConnector1">
            <a:avLst/>
          </a:prstGeom>
          <a:noFill/>
          <a:ln cap="flat" cmpd="sng" w="38100">
            <a:solidFill>
              <a:srgbClr val="FF0000"/>
            </a:solidFill>
            <a:prstDash val="solid"/>
            <a:round/>
            <a:headEnd len="med" w="med" type="none"/>
            <a:tailEnd len="med" w="med" type="triangle"/>
          </a:ln>
        </p:spPr>
      </p:cxnSp>
      <p:cxnSp>
        <p:nvCxnSpPr>
          <p:cNvPr id="1669" name="Google Shape;1669;p133"/>
          <p:cNvCxnSpPr/>
          <p:nvPr/>
        </p:nvCxnSpPr>
        <p:spPr>
          <a:xfrm>
            <a:off x="182275" y="2301588"/>
            <a:ext cx="504300" cy="15600"/>
          </a:xfrm>
          <a:prstGeom prst="straightConnector1">
            <a:avLst/>
          </a:prstGeom>
          <a:noFill/>
          <a:ln cap="flat" cmpd="sng" w="38100">
            <a:solidFill>
              <a:srgbClr val="FF0000"/>
            </a:solidFill>
            <a:prstDash val="solid"/>
            <a:round/>
            <a:headEnd len="med" w="med" type="none"/>
            <a:tailEnd len="med" w="med" type="triangle"/>
          </a:ln>
        </p:spPr>
      </p:cxnSp>
      <p:cxnSp>
        <p:nvCxnSpPr>
          <p:cNvPr id="1670" name="Google Shape;1670;p133"/>
          <p:cNvCxnSpPr/>
          <p:nvPr/>
        </p:nvCxnSpPr>
        <p:spPr>
          <a:xfrm>
            <a:off x="145425" y="4119313"/>
            <a:ext cx="504300" cy="15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sp>
        <p:nvSpPr>
          <p:cNvPr id="1675" name="Google Shape;1675;p134"/>
          <p:cNvSpPr txBox="1"/>
          <p:nvPr>
            <p:ph type="title"/>
          </p:nvPr>
        </p:nvSpPr>
        <p:spPr>
          <a:xfrm>
            <a:off x="312850" y="1069200"/>
            <a:ext cx="3942600" cy="3005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Takeaways</a:t>
            </a:r>
            <a:endParaRPr/>
          </a:p>
        </p:txBody>
      </p:sp>
      <p:sp>
        <p:nvSpPr>
          <p:cNvPr id="1676" name="Google Shape;1676;p134"/>
          <p:cNvSpPr txBox="1"/>
          <p:nvPr>
            <p:ph idx="1" type="body"/>
          </p:nvPr>
        </p:nvSpPr>
        <p:spPr>
          <a:xfrm>
            <a:off x="4891175" y="1069200"/>
            <a:ext cx="3942600" cy="3005100"/>
          </a:xfrm>
          <a:prstGeom prst="rect">
            <a:avLst/>
          </a:prstGeom>
        </p:spPr>
        <p:txBody>
          <a:bodyPr anchorCtr="0" anchor="ctr" bIns="91425" lIns="91425" spcFirstLastPara="1" rIns="91425" wrap="square" tIns="91425">
            <a:normAutofit fontScale="62500" lnSpcReduction="20000"/>
          </a:bodyPr>
          <a:lstStyle/>
          <a:p>
            <a:pPr indent="0" lvl="0" marL="0" rtl="0" algn="l">
              <a:spcBef>
                <a:spcPts val="0"/>
              </a:spcBef>
              <a:spcAft>
                <a:spcPts val="0"/>
              </a:spcAft>
              <a:buNone/>
            </a:pPr>
            <a:r>
              <a:rPr b="1" lang="en"/>
              <a:t>Apple</a:t>
            </a:r>
            <a:endParaRPr b="1"/>
          </a:p>
          <a:p>
            <a:pPr indent="0" lvl="0" marL="914400" rtl="0" algn="l">
              <a:spcBef>
                <a:spcPts val="1600"/>
              </a:spcBef>
              <a:spcAft>
                <a:spcPts val="0"/>
              </a:spcAft>
              <a:buNone/>
            </a:pPr>
            <a:r>
              <a:t/>
            </a:r>
            <a:endParaRPr b="1"/>
          </a:p>
          <a:p>
            <a:pPr indent="-284162" lvl="0" marL="457200" rtl="0" algn="l">
              <a:spcBef>
                <a:spcPts val="1600"/>
              </a:spcBef>
              <a:spcAft>
                <a:spcPts val="0"/>
              </a:spcAft>
              <a:buSzPct val="100000"/>
              <a:buChar char="●"/>
            </a:pPr>
            <a:r>
              <a:rPr b="1" lang="en"/>
              <a:t>Strong technicals</a:t>
            </a:r>
            <a:endParaRPr b="1"/>
          </a:p>
          <a:p>
            <a:pPr indent="0" lvl="0" marL="914400" rtl="0" algn="l">
              <a:spcBef>
                <a:spcPts val="1600"/>
              </a:spcBef>
              <a:spcAft>
                <a:spcPts val="0"/>
              </a:spcAft>
              <a:buNone/>
            </a:pPr>
            <a:r>
              <a:t/>
            </a:r>
            <a:endParaRPr b="1"/>
          </a:p>
          <a:p>
            <a:pPr indent="-284162" lvl="0" marL="457200" rtl="0" algn="l">
              <a:spcBef>
                <a:spcPts val="1600"/>
              </a:spcBef>
              <a:spcAft>
                <a:spcPts val="0"/>
              </a:spcAft>
              <a:buSzPct val="100000"/>
              <a:buChar char="●"/>
            </a:pPr>
            <a:r>
              <a:rPr b="1" lang="en"/>
              <a:t>Strong NI</a:t>
            </a:r>
            <a:endParaRPr b="1"/>
          </a:p>
          <a:p>
            <a:pPr indent="0" lvl="0" marL="914400" rtl="0" algn="l">
              <a:spcBef>
                <a:spcPts val="1600"/>
              </a:spcBef>
              <a:spcAft>
                <a:spcPts val="0"/>
              </a:spcAft>
              <a:buNone/>
            </a:pPr>
            <a:r>
              <a:t/>
            </a:r>
            <a:endParaRPr b="1"/>
          </a:p>
          <a:p>
            <a:pPr indent="-284162" lvl="0" marL="457200" rtl="0" algn="l">
              <a:spcBef>
                <a:spcPts val="1600"/>
              </a:spcBef>
              <a:spcAft>
                <a:spcPts val="0"/>
              </a:spcAft>
              <a:buSzPct val="100000"/>
              <a:buChar char="●"/>
            </a:pPr>
            <a:r>
              <a:rPr b="1" lang="en"/>
              <a:t>Monopoly?</a:t>
            </a:r>
            <a:endParaRPr b="1"/>
          </a:p>
          <a:p>
            <a:pPr indent="0" lvl="0" marL="914400" rtl="0" algn="l">
              <a:spcBef>
                <a:spcPts val="1600"/>
              </a:spcBef>
              <a:spcAft>
                <a:spcPts val="0"/>
              </a:spcAft>
              <a:buNone/>
            </a:pPr>
            <a:r>
              <a:t/>
            </a:r>
            <a:endParaRPr b="1"/>
          </a:p>
          <a:p>
            <a:pPr indent="-284162" lvl="0" marL="457200" rtl="0" algn="l">
              <a:spcBef>
                <a:spcPts val="1600"/>
              </a:spcBef>
              <a:spcAft>
                <a:spcPts val="0"/>
              </a:spcAft>
              <a:buSzPct val="100000"/>
              <a:buChar char="●"/>
            </a:pPr>
            <a:r>
              <a:rPr b="1" lang="en"/>
              <a:t>Should one invest? You decide</a:t>
            </a:r>
            <a:endParaRPr b="1"/>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1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 apple a good company (compared to Tesla)?</a:t>
            </a:r>
            <a:endParaRPr/>
          </a:p>
        </p:txBody>
      </p:sp>
      <p:sp>
        <p:nvSpPr>
          <p:cNvPr id="1682" name="Google Shape;1682;p1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Consider:</a:t>
            </a:r>
            <a:endParaRPr/>
          </a:p>
          <a:p>
            <a:pPr indent="0" lvl="0" marL="0" rtl="0" algn="l">
              <a:spcBef>
                <a:spcPts val="1200"/>
              </a:spcBef>
              <a:spcAft>
                <a:spcPts val="0"/>
              </a:spcAft>
              <a:buNone/>
            </a:pPr>
            <a:r>
              <a:rPr lang="en"/>
              <a:t>Sector?</a:t>
            </a:r>
            <a:endParaRPr/>
          </a:p>
          <a:p>
            <a:pPr indent="0" lvl="0" marL="0" rtl="0" algn="l">
              <a:spcBef>
                <a:spcPts val="1200"/>
              </a:spcBef>
              <a:spcAft>
                <a:spcPts val="0"/>
              </a:spcAft>
              <a:buNone/>
            </a:pPr>
            <a:r>
              <a:rPr lang="en"/>
              <a:t>Price trends</a:t>
            </a:r>
            <a:endParaRPr/>
          </a:p>
          <a:p>
            <a:pPr indent="0" lvl="0" marL="0" rtl="0" algn="l">
              <a:spcBef>
                <a:spcPts val="1200"/>
              </a:spcBef>
              <a:spcAft>
                <a:spcPts val="0"/>
              </a:spcAft>
              <a:buNone/>
            </a:pPr>
            <a:r>
              <a:rPr lang="en"/>
              <a:t>Revenue</a:t>
            </a:r>
            <a:endParaRPr/>
          </a:p>
          <a:p>
            <a:pPr indent="0" lvl="0" marL="0" rtl="0" algn="l">
              <a:spcBef>
                <a:spcPts val="1200"/>
              </a:spcBef>
              <a:spcAft>
                <a:spcPts val="0"/>
              </a:spcAft>
              <a:buNone/>
            </a:pPr>
            <a:r>
              <a:rPr lang="en"/>
              <a:t>Type of products/value to society</a:t>
            </a:r>
            <a:endParaRPr/>
          </a:p>
          <a:p>
            <a:pPr indent="0" lvl="0" marL="0" rtl="0" algn="l">
              <a:spcBef>
                <a:spcPts val="1200"/>
              </a:spcBef>
              <a:spcAft>
                <a:spcPts val="1200"/>
              </a:spcAft>
              <a:buNone/>
            </a:pPr>
            <a:r>
              <a:rPr lang="en"/>
              <a:t>controversies/major fallou</a:t>
            </a:r>
            <a:r>
              <a:rPr lang="en"/>
              <a:t>r</a:t>
            </a:r>
            <a:r>
              <a:rPr lang="en"/>
              <a:t>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